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4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516" y="-246"/>
      </p:cViewPr>
      <p:guideLst>
        <p:guide orient="horz" pos="324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CEAA1AD-3487-42CC-9B2E-FF98A4ECAB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88925"/>
            <a:ext cx="10287000" cy="8160284"/>
          </a:xfrm>
          <a:custGeom>
            <a:avLst/>
            <a:gdLst>
              <a:gd name="connsiteX0" fmla="*/ 2366373 w 10287000"/>
              <a:gd name="connsiteY0" fmla="*/ 7834846 h 8160284"/>
              <a:gd name="connsiteX1" fmla="*/ 2373987 w 10287000"/>
              <a:gd name="connsiteY1" fmla="*/ 7846783 h 8160284"/>
              <a:gd name="connsiteX2" fmla="*/ 2361360 w 10287000"/>
              <a:gd name="connsiteY2" fmla="*/ 7838550 h 8160284"/>
              <a:gd name="connsiteX3" fmla="*/ 9033898 w 10287000"/>
              <a:gd name="connsiteY3" fmla="*/ 7814497 h 8160284"/>
              <a:gd name="connsiteX4" fmla="*/ 8970557 w 10287000"/>
              <a:gd name="connsiteY4" fmla="*/ 7920580 h 8160284"/>
              <a:gd name="connsiteX5" fmla="*/ 9158052 w 10287000"/>
              <a:gd name="connsiteY5" fmla="*/ 7973316 h 8160284"/>
              <a:gd name="connsiteX6" fmla="*/ 9175626 w 10287000"/>
              <a:gd name="connsiteY6" fmla="*/ 7891286 h 8160284"/>
              <a:gd name="connsiteX7" fmla="*/ 9033898 w 10287000"/>
              <a:gd name="connsiteY7" fmla="*/ 7814497 h 8160284"/>
              <a:gd name="connsiteX8" fmla="*/ 8150266 w 10287000"/>
              <a:gd name="connsiteY8" fmla="*/ 7785821 h 8160284"/>
              <a:gd name="connsiteX9" fmla="*/ 8167841 w 10287000"/>
              <a:gd name="connsiteY9" fmla="*/ 7908861 h 8160284"/>
              <a:gd name="connsiteX10" fmla="*/ 8244014 w 10287000"/>
              <a:gd name="connsiteY10" fmla="*/ 7891286 h 8160284"/>
              <a:gd name="connsiteX11" fmla="*/ 8226433 w 10287000"/>
              <a:gd name="connsiteY11" fmla="*/ 7785821 h 8160284"/>
              <a:gd name="connsiteX12" fmla="*/ 8177823 w 10287000"/>
              <a:gd name="connsiteY12" fmla="*/ 7785821 h 8160284"/>
              <a:gd name="connsiteX13" fmla="*/ 8150266 w 10287000"/>
              <a:gd name="connsiteY13" fmla="*/ 7785821 h 8160284"/>
              <a:gd name="connsiteX14" fmla="*/ 2601931 w 10287000"/>
              <a:gd name="connsiteY14" fmla="*/ 7740279 h 8160284"/>
              <a:gd name="connsiteX15" fmla="*/ 2575861 w 10287000"/>
              <a:gd name="connsiteY15" fmla="*/ 7740318 h 8160284"/>
              <a:gd name="connsiteX16" fmla="*/ 2537136 w 10287000"/>
              <a:gd name="connsiteY16" fmla="*/ 7750665 h 8160284"/>
              <a:gd name="connsiteX17" fmla="*/ 2449245 w 10287000"/>
              <a:gd name="connsiteY17" fmla="*/ 7838550 h 8160284"/>
              <a:gd name="connsiteX18" fmla="*/ 2607447 w 10287000"/>
              <a:gd name="connsiteY18" fmla="*/ 7885424 h 8160284"/>
              <a:gd name="connsiteX19" fmla="*/ 2642602 w 10287000"/>
              <a:gd name="connsiteY19" fmla="*/ 7826832 h 8160284"/>
              <a:gd name="connsiteX20" fmla="*/ 2601931 w 10287000"/>
              <a:gd name="connsiteY20" fmla="*/ 7740279 h 8160284"/>
              <a:gd name="connsiteX21" fmla="*/ 9579915 w 10287000"/>
              <a:gd name="connsiteY21" fmla="*/ 7686211 h 8160284"/>
              <a:gd name="connsiteX22" fmla="*/ 9585771 w 10287000"/>
              <a:gd name="connsiteY22" fmla="*/ 7768240 h 8160284"/>
              <a:gd name="connsiteX23" fmla="*/ 9550616 w 10287000"/>
              <a:gd name="connsiteY23" fmla="*/ 7709648 h 8160284"/>
              <a:gd name="connsiteX24" fmla="*/ 9492024 w 10287000"/>
              <a:gd name="connsiteY24" fmla="*/ 7797539 h 8160284"/>
              <a:gd name="connsiteX25" fmla="*/ 9480306 w 10287000"/>
              <a:gd name="connsiteY25" fmla="*/ 7838550 h 8160284"/>
              <a:gd name="connsiteX26" fmla="*/ 9620927 w 10287000"/>
              <a:gd name="connsiteY26" fmla="*/ 7768240 h 8160284"/>
              <a:gd name="connsiteX27" fmla="*/ 9579915 w 10287000"/>
              <a:gd name="connsiteY27" fmla="*/ 7686211 h 8160284"/>
              <a:gd name="connsiteX28" fmla="*/ 2431670 w 10287000"/>
              <a:gd name="connsiteY28" fmla="*/ 7668636 h 8160284"/>
              <a:gd name="connsiteX29" fmla="*/ 2460963 w 10287000"/>
              <a:gd name="connsiteY29" fmla="*/ 7680355 h 8160284"/>
              <a:gd name="connsiteX30" fmla="*/ 2443389 w 10287000"/>
              <a:gd name="connsiteY30" fmla="*/ 7668636 h 8160284"/>
              <a:gd name="connsiteX31" fmla="*/ 2431670 w 10287000"/>
              <a:gd name="connsiteY31" fmla="*/ 7668636 h 8160284"/>
              <a:gd name="connsiteX32" fmla="*/ 2519555 w 10287000"/>
              <a:gd name="connsiteY32" fmla="*/ 7604182 h 8160284"/>
              <a:gd name="connsiteX33" fmla="*/ 2507837 w 10287000"/>
              <a:gd name="connsiteY33" fmla="*/ 7610044 h 8160284"/>
              <a:gd name="connsiteX34" fmla="*/ 2537136 w 10287000"/>
              <a:gd name="connsiteY34" fmla="*/ 7645199 h 8160284"/>
              <a:gd name="connsiteX35" fmla="*/ 2519555 w 10287000"/>
              <a:gd name="connsiteY35" fmla="*/ 7604182 h 8160284"/>
              <a:gd name="connsiteX36" fmla="*/ 2460963 w 10287000"/>
              <a:gd name="connsiteY36" fmla="*/ 7586607 h 8160284"/>
              <a:gd name="connsiteX37" fmla="*/ 2472682 w 10287000"/>
              <a:gd name="connsiteY37" fmla="*/ 7633481 h 8160284"/>
              <a:gd name="connsiteX38" fmla="*/ 2496119 w 10287000"/>
              <a:gd name="connsiteY38" fmla="*/ 7592463 h 8160284"/>
              <a:gd name="connsiteX39" fmla="*/ 2484400 w 10287000"/>
              <a:gd name="connsiteY39" fmla="*/ 7586607 h 8160284"/>
              <a:gd name="connsiteX40" fmla="*/ 2460963 w 10287000"/>
              <a:gd name="connsiteY40" fmla="*/ 7586607 h 8160284"/>
              <a:gd name="connsiteX41" fmla="*/ 2572291 w 10287000"/>
              <a:gd name="connsiteY41" fmla="*/ 7563170 h 8160284"/>
              <a:gd name="connsiteX42" fmla="*/ 2560573 w 10287000"/>
              <a:gd name="connsiteY42" fmla="*/ 7574889 h 8160284"/>
              <a:gd name="connsiteX43" fmla="*/ 2578148 w 10287000"/>
              <a:gd name="connsiteY43" fmla="*/ 7580745 h 8160284"/>
              <a:gd name="connsiteX44" fmla="*/ 2572291 w 10287000"/>
              <a:gd name="connsiteY44" fmla="*/ 7563170 h 8160284"/>
              <a:gd name="connsiteX45" fmla="*/ 1048895 w 10287000"/>
              <a:gd name="connsiteY45" fmla="*/ 7563170 h 8160284"/>
              <a:gd name="connsiteX46" fmla="*/ 1002021 w 10287000"/>
              <a:gd name="connsiteY46" fmla="*/ 7586607 h 8160284"/>
              <a:gd name="connsiteX47" fmla="*/ 1037176 w 10287000"/>
              <a:gd name="connsiteY47" fmla="*/ 7621762 h 8160284"/>
              <a:gd name="connsiteX48" fmla="*/ 996158 w 10287000"/>
              <a:gd name="connsiteY48" fmla="*/ 7703791 h 8160284"/>
              <a:gd name="connsiteX49" fmla="*/ 919992 w 10287000"/>
              <a:gd name="connsiteY49" fmla="*/ 7668636 h 8160284"/>
              <a:gd name="connsiteX50" fmla="*/ 937566 w 10287000"/>
              <a:gd name="connsiteY50" fmla="*/ 7709648 h 8160284"/>
              <a:gd name="connsiteX51" fmla="*/ 398518 w 10287000"/>
              <a:gd name="connsiteY51" fmla="*/ 7779958 h 8160284"/>
              <a:gd name="connsiteX52" fmla="*/ 966865 w 10287000"/>
              <a:gd name="connsiteY52" fmla="*/ 7750665 h 8160284"/>
              <a:gd name="connsiteX53" fmla="*/ 966865 w 10287000"/>
              <a:gd name="connsiteY53" fmla="*/ 7815114 h 8160284"/>
              <a:gd name="connsiteX54" fmla="*/ 1160216 w 10287000"/>
              <a:gd name="connsiteY54" fmla="*/ 7744803 h 8160284"/>
              <a:gd name="connsiteX55" fmla="*/ 1166079 w 10287000"/>
              <a:gd name="connsiteY55" fmla="*/ 7826832 h 8160284"/>
              <a:gd name="connsiteX56" fmla="*/ 1253964 w 10287000"/>
              <a:gd name="connsiteY56" fmla="*/ 7762384 h 8160284"/>
              <a:gd name="connsiteX57" fmla="*/ 1054751 w 10287000"/>
              <a:gd name="connsiteY57" fmla="*/ 7686211 h 8160284"/>
              <a:gd name="connsiteX58" fmla="*/ 1048895 w 10287000"/>
              <a:gd name="connsiteY58" fmla="*/ 7563170 h 8160284"/>
              <a:gd name="connsiteX59" fmla="*/ 4617156 w 10287000"/>
              <a:gd name="connsiteY59" fmla="*/ 7557890 h 8160284"/>
              <a:gd name="connsiteX60" fmla="*/ 4631093 w 10287000"/>
              <a:gd name="connsiteY60" fmla="*/ 7558762 h 8160284"/>
              <a:gd name="connsiteX61" fmla="*/ 4624481 w 10287000"/>
              <a:gd name="connsiteY61" fmla="*/ 7561706 h 8160284"/>
              <a:gd name="connsiteX62" fmla="*/ 6456950 w 10287000"/>
              <a:gd name="connsiteY62" fmla="*/ 7528015 h 8160284"/>
              <a:gd name="connsiteX63" fmla="*/ 6351483 w 10287000"/>
              <a:gd name="connsiteY63" fmla="*/ 7610044 h 8160284"/>
              <a:gd name="connsiteX64" fmla="*/ 6456950 w 10287000"/>
              <a:gd name="connsiteY64" fmla="*/ 7528015 h 8160284"/>
              <a:gd name="connsiteX65" fmla="*/ 1886760 w 10287000"/>
              <a:gd name="connsiteY65" fmla="*/ 7481141 h 8160284"/>
              <a:gd name="connsiteX66" fmla="*/ 1886760 w 10287000"/>
              <a:gd name="connsiteY66" fmla="*/ 7563170 h 8160284"/>
              <a:gd name="connsiteX67" fmla="*/ 1880903 w 10287000"/>
              <a:gd name="connsiteY67" fmla="*/ 7563170 h 8160284"/>
              <a:gd name="connsiteX68" fmla="*/ 1863323 w 10287000"/>
              <a:gd name="connsiteY68" fmla="*/ 7662774 h 8160284"/>
              <a:gd name="connsiteX69" fmla="*/ 1933633 w 10287000"/>
              <a:gd name="connsiteY69" fmla="*/ 7498716 h 8160284"/>
              <a:gd name="connsiteX70" fmla="*/ 1886760 w 10287000"/>
              <a:gd name="connsiteY70" fmla="*/ 7481141 h 8160284"/>
              <a:gd name="connsiteX71" fmla="*/ 5923764 w 10287000"/>
              <a:gd name="connsiteY71" fmla="*/ 7469423 h 8160284"/>
              <a:gd name="connsiteX72" fmla="*/ 6017512 w 10287000"/>
              <a:gd name="connsiteY72" fmla="*/ 7469423 h 8160284"/>
              <a:gd name="connsiteX73" fmla="*/ 3779290 w 10287000"/>
              <a:gd name="connsiteY73" fmla="*/ 7451842 h 8160284"/>
              <a:gd name="connsiteX74" fmla="*/ 3744135 w 10287000"/>
              <a:gd name="connsiteY74" fmla="*/ 7481141 h 8160284"/>
              <a:gd name="connsiteX75" fmla="*/ 3902330 w 10287000"/>
              <a:gd name="connsiteY75" fmla="*/ 7463560 h 8160284"/>
              <a:gd name="connsiteX76" fmla="*/ 3779290 w 10287000"/>
              <a:gd name="connsiteY76" fmla="*/ 7451842 h 8160284"/>
              <a:gd name="connsiteX77" fmla="*/ 2613303 w 10287000"/>
              <a:gd name="connsiteY77" fmla="*/ 7451842 h 8160284"/>
              <a:gd name="connsiteX78" fmla="*/ 2554711 w 10287000"/>
              <a:gd name="connsiteY78" fmla="*/ 7457704 h 8160284"/>
              <a:gd name="connsiteX79" fmla="*/ 2525418 w 10287000"/>
              <a:gd name="connsiteY79" fmla="*/ 7481141 h 8160284"/>
              <a:gd name="connsiteX80" fmla="*/ 2507837 w 10287000"/>
              <a:gd name="connsiteY80" fmla="*/ 7516297 h 8160284"/>
              <a:gd name="connsiteX81" fmla="*/ 2507837 w 10287000"/>
              <a:gd name="connsiteY81" fmla="*/ 7522153 h 8160284"/>
              <a:gd name="connsiteX82" fmla="*/ 2572291 w 10287000"/>
              <a:gd name="connsiteY82" fmla="*/ 7510434 h 8160284"/>
              <a:gd name="connsiteX83" fmla="*/ 2613303 w 10287000"/>
              <a:gd name="connsiteY83" fmla="*/ 7451842 h 8160284"/>
              <a:gd name="connsiteX84" fmla="*/ 6269454 w 10287000"/>
              <a:gd name="connsiteY84" fmla="*/ 7445986 h 8160284"/>
              <a:gd name="connsiteX85" fmla="*/ 6175707 w 10287000"/>
              <a:gd name="connsiteY85" fmla="*/ 7510434 h 8160284"/>
              <a:gd name="connsiteX86" fmla="*/ 6269454 w 10287000"/>
              <a:gd name="connsiteY86" fmla="*/ 7445986 h 8160284"/>
              <a:gd name="connsiteX87" fmla="*/ 6158132 w 10287000"/>
              <a:gd name="connsiteY87" fmla="*/ 7445986 h 8160284"/>
              <a:gd name="connsiteX88" fmla="*/ 6081960 w 10287000"/>
              <a:gd name="connsiteY88" fmla="*/ 7469423 h 8160284"/>
              <a:gd name="connsiteX89" fmla="*/ 6111259 w 10287000"/>
              <a:gd name="connsiteY89" fmla="*/ 7528015 h 8160284"/>
              <a:gd name="connsiteX90" fmla="*/ 6158132 w 10287000"/>
              <a:gd name="connsiteY90" fmla="*/ 7445986 h 8160284"/>
              <a:gd name="connsiteX91" fmla="*/ 3051282 w 10287000"/>
              <a:gd name="connsiteY91" fmla="*/ 7445252 h 8160284"/>
              <a:gd name="connsiteX92" fmla="*/ 3011730 w 10287000"/>
              <a:gd name="connsiteY92" fmla="*/ 7445986 h 8160284"/>
              <a:gd name="connsiteX93" fmla="*/ 3017592 w 10287000"/>
              <a:gd name="connsiteY93" fmla="*/ 7463560 h 8160284"/>
              <a:gd name="connsiteX94" fmla="*/ 3082040 w 10287000"/>
              <a:gd name="connsiteY94" fmla="*/ 7457704 h 8160284"/>
              <a:gd name="connsiteX95" fmla="*/ 3051282 w 10287000"/>
              <a:gd name="connsiteY95" fmla="*/ 7445252 h 8160284"/>
              <a:gd name="connsiteX96" fmla="*/ 3322271 w 10287000"/>
              <a:gd name="connsiteY96" fmla="*/ 7428405 h 8160284"/>
              <a:gd name="connsiteX97" fmla="*/ 3269535 w 10287000"/>
              <a:gd name="connsiteY97" fmla="*/ 7492860 h 8160284"/>
              <a:gd name="connsiteX98" fmla="*/ 3369144 w 10287000"/>
              <a:gd name="connsiteY98" fmla="*/ 7481141 h 8160284"/>
              <a:gd name="connsiteX99" fmla="*/ 3351564 w 10287000"/>
              <a:gd name="connsiteY99" fmla="*/ 7440124 h 8160284"/>
              <a:gd name="connsiteX100" fmla="*/ 3322271 w 10287000"/>
              <a:gd name="connsiteY100" fmla="*/ 7428405 h 8160284"/>
              <a:gd name="connsiteX101" fmla="*/ 3621088 w 10287000"/>
              <a:gd name="connsiteY101" fmla="*/ 7416687 h 8160284"/>
              <a:gd name="connsiteX102" fmla="*/ 3662106 w 10287000"/>
              <a:gd name="connsiteY102" fmla="*/ 7510434 h 8160284"/>
              <a:gd name="connsiteX103" fmla="*/ 3703117 w 10287000"/>
              <a:gd name="connsiteY103" fmla="*/ 7469423 h 8160284"/>
              <a:gd name="connsiteX104" fmla="*/ 3703117 w 10287000"/>
              <a:gd name="connsiteY104" fmla="*/ 7481141 h 8160284"/>
              <a:gd name="connsiteX105" fmla="*/ 3732417 w 10287000"/>
              <a:gd name="connsiteY105" fmla="*/ 7457704 h 8160284"/>
              <a:gd name="connsiteX106" fmla="*/ 3691399 w 10287000"/>
              <a:gd name="connsiteY106" fmla="*/ 7434267 h 8160284"/>
              <a:gd name="connsiteX107" fmla="*/ 3621088 w 10287000"/>
              <a:gd name="connsiteY107" fmla="*/ 7416687 h 8160284"/>
              <a:gd name="connsiteX108" fmla="*/ 2103554 w 10287000"/>
              <a:gd name="connsiteY108" fmla="*/ 7375675 h 8160284"/>
              <a:gd name="connsiteX109" fmla="*/ 2068398 w 10287000"/>
              <a:gd name="connsiteY109" fmla="*/ 7457704 h 8160284"/>
              <a:gd name="connsiteX110" fmla="*/ 2074255 w 10287000"/>
              <a:gd name="connsiteY110" fmla="*/ 7457704 h 8160284"/>
              <a:gd name="connsiteX111" fmla="*/ 2103554 w 10287000"/>
              <a:gd name="connsiteY111" fmla="*/ 7416687 h 8160284"/>
              <a:gd name="connsiteX112" fmla="*/ 2103554 w 10287000"/>
              <a:gd name="connsiteY112" fmla="*/ 7434267 h 8160284"/>
              <a:gd name="connsiteX113" fmla="*/ 2103554 w 10287000"/>
              <a:gd name="connsiteY113" fmla="*/ 7457704 h 8160284"/>
              <a:gd name="connsiteX114" fmla="*/ 2138709 w 10287000"/>
              <a:gd name="connsiteY114" fmla="*/ 7457704 h 8160284"/>
              <a:gd name="connsiteX115" fmla="*/ 2138709 w 10287000"/>
              <a:gd name="connsiteY115" fmla="*/ 7475279 h 8160284"/>
              <a:gd name="connsiteX116" fmla="*/ 2185583 w 10287000"/>
              <a:gd name="connsiteY116" fmla="*/ 7451842 h 8160284"/>
              <a:gd name="connsiteX117" fmla="*/ 2103554 w 10287000"/>
              <a:gd name="connsiteY117" fmla="*/ 7434267 h 8160284"/>
              <a:gd name="connsiteX118" fmla="*/ 2121129 w 10287000"/>
              <a:gd name="connsiteY118" fmla="*/ 7387394 h 8160284"/>
              <a:gd name="connsiteX119" fmla="*/ 2103554 w 10287000"/>
              <a:gd name="connsiteY119" fmla="*/ 7375675 h 8160284"/>
              <a:gd name="connsiteX120" fmla="*/ 3533203 w 10287000"/>
              <a:gd name="connsiteY120" fmla="*/ 7369813 h 8160284"/>
              <a:gd name="connsiteX121" fmla="*/ 3457030 w 10287000"/>
              <a:gd name="connsiteY121" fmla="*/ 7451842 h 8160284"/>
              <a:gd name="connsiteX122" fmla="*/ 3445312 w 10287000"/>
              <a:gd name="connsiteY122" fmla="*/ 7422549 h 8160284"/>
              <a:gd name="connsiteX123" fmla="*/ 3421875 w 10287000"/>
              <a:gd name="connsiteY123" fmla="*/ 7428405 h 8160284"/>
              <a:gd name="connsiteX124" fmla="*/ 3404300 w 10287000"/>
              <a:gd name="connsiteY124" fmla="*/ 7475279 h 8160284"/>
              <a:gd name="connsiteX125" fmla="*/ 3544922 w 10287000"/>
              <a:gd name="connsiteY125" fmla="*/ 7492860 h 8160284"/>
              <a:gd name="connsiteX126" fmla="*/ 3550777 w 10287000"/>
              <a:gd name="connsiteY126" fmla="*/ 7475279 h 8160284"/>
              <a:gd name="connsiteX127" fmla="*/ 3527341 w 10287000"/>
              <a:gd name="connsiteY127" fmla="*/ 7416687 h 8160284"/>
              <a:gd name="connsiteX128" fmla="*/ 3550777 w 10287000"/>
              <a:gd name="connsiteY128" fmla="*/ 7404968 h 8160284"/>
              <a:gd name="connsiteX129" fmla="*/ 3533203 w 10287000"/>
              <a:gd name="connsiteY129" fmla="*/ 7369813 h 8160284"/>
              <a:gd name="connsiteX130" fmla="*/ 3960923 w 10287000"/>
              <a:gd name="connsiteY130" fmla="*/ 7363957 h 8160284"/>
              <a:gd name="connsiteX131" fmla="*/ 3919911 w 10287000"/>
              <a:gd name="connsiteY131" fmla="*/ 7381531 h 8160284"/>
              <a:gd name="connsiteX132" fmla="*/ 3937486 w 10287000"/>
              <a:gd name="connsiteY132" fmla="*/ 7416687 h 8160284"/>
              <a:gd name="connsiteX133" fmla="*/ 3943348 w 10287000"/>
              <a:gd name="connsiteY133" fmla="*/ 7410831 h 8160284"/>
              <a:gd name="connsiteX134" fmla="*/ 3960923 w 10287000"/>
              <a:gd name="connsiteY134" fmla="*/ 7363957 h 8160284"/>
              <a:gd name="connsiteX135" fmla="*/ 6339765 w 10287000"/>
              <a:gd name="connsiteY135" fmla="*/ 7358095 h 8160284"/>
              <a:gd name="connsiteX136" fmla="*/ 6328047 w 10287000"/>
              <a:gd name="connsiteY136" fmla="*/ 7504578 h 8160284"/>
              <a:gd name="connsiteX137" fmla="*/ 6439375 w 10287000"/>
              <a:gd name="connsiteY137" fmla="*/ 7504578 h 8160284"/>
              <a:gd name="connsiteX138" fmla="*/ 6497967 w 10287000"/>
              <a:gd name="connsiteY138" fmla="*/ 7399112 h 8160284"/>
              <a:gd name="connsiteX139" fmla="*/ 6369064 w 10287000"/>
              <a:gd name="connsiteY139" fmla="*/ 7404968 h 8160284"/>
              <a:gd name="connsiteX140" fmla="*/ 6410076 w 10287000"/>
              <a:gd name="connsiteY140" fmla="*/ 7358095 h 8160284"/>
              <a:gd name="connsiteX141" fmla="*/ 6339765 w 10287000"/>
              <a:gd name="connsiteY141" fmla="*/ 7358095 h 8160284"/>
              <a:gd name="connsiteX142" fmla="*/ 2279331 w 10287000"/>
              <a:gd name="connsiteY142" fmla="*/ 7358095 h 8160284"/>
              <a:gd name="connsiteX143" fmla="*/ 2214876 w 10287000"/>
              <a:gd name="connsiteY143" fmla="*/ 7387394 h 8160284"/>
              <a:gd name="connsiteX144" fmla="*/ 2226595 w 10287000"/>
              <a:gd name="connsiteY144" fmla="*/ 7428405 h 8160284"/>
              <a:gd name="connsiteX145" fmla="*/ 2279331 w 10287000"/>
              <a:gd name="connsiteY145" fmla="*/ 7358095 h 8160284"/>
              <a:gd name="connsiteX146" fmla="*/ 3316409 w 10287000"/>
              <a:gd name="connsiteY146" fmla="*/ 7340520 h 8160284"/>
              <a:gd name="connsiteX147" fmla="*/ 3275398 w 10287000"/>
              <a:gd name="connsiteY147" fmla="*/ 7346376 h 8160284"/>
              <a:gd name="connsiteX148" fmla="*/ 3246098 w 10287000"/>
              <a:gd name="connsiteY148" fmla="*/ 7375675 h 8160284"/>
              <a:gd name="connsiteX149" fmla="*/ 3316409 w 10287000"/>
              <a:gd name="connsiteY149" fmla="*/ 7340520 h 8160284"/>
              <a:gd name="connsiteX150" fmla="*/ 3375001 w 10287000"/>
              <a:gd name="connsiteY150" fmla="*/ 7328802 h 8160284"/>
              <a:gd name="connsiteX151" fmla="*/ 3357427 w 10287000"/>
              <a:gd name="connsiteY151" fmla="*/ 7334658 h 8160284"/>
              <a:gd name="connsiteX152" fmla="*/ 3386719 w 10287000"/>
              <a:gd name="connsiteY152" fmla="*/ 7404968 h 8160284"/>
              <a:gd name="connsiteX153" fmla="*/ 3433593 w 10287000"/>
              <a:gd name="connsiteY153" fmla="*/ 7404968 h 8160284"/>
              <a:gd name="connsiteX154" fmla="*/ 3375001 w 10287000"/>
              <a:gd name="connsiteY154" fmla="*/ 7328802 h 8160284"/>
              <a:gd name="connsiteX155" fmla="*/ 2186315 w 10287000"/>
              <a:gd name="connsiteY155" fmla="*/ 7328067 h 8160284"/>
              <a:gd name="connsiteX156" fmla="*/ 2185583 w 10287000"/>
              <a:gd name="connsiteY156" fmla="*/ 7334658 h 8160284"/>
              <a:gd name="connsiteX157" fmla="*/ 2191439 w 10287000"/>
              <a:gd name="connsiteY157" fmla="*/ 7334658 h 8160284"/>
              <a:gd name="connsiteX158" fmla="*/ 2186315 w 10287000"/>
              <a:gd name="connsiteY158" fmla="*/ 7328067 h 8160284"/>
              <a:gd name="connsiteX159" fmla="*/ 2027381 w 10287000"/>
              <a:gd name="connsiteY159" fmla="*/ 7317083 h 8160284"/>
              <a:gd name="connsiteX160" fmla="*/ 2056680 w 10287000"/>
              <a:gd name="connsiteY160" fmla="*/ 7375675 h 8160284"/>
              <a:gd name="connsiteX161" fmla="*/ 1939496 w 10287000"/>
              <a:gd name="connsiteY161" fmla="*/ 7399112 h 8160284"/>
              <a:gd name="connsiteX162" fmla="*/ 2033243 w 10287000"/>
              <a:gd name="connsiteY162" fmla="*/ 7463560 h 8160284"/>
              <a:gd name="connsiteX163" fmla="*/ 2009806 w 10287000"/>
              <a:gd name="connsiteY163" fmla="*/ 7422549 h 8160284"/>
              <a:gd name="connsiteX164" fmla="*/ 2074255 w 10287000"/>
              <a:gd name="connsiteY164" fmla="*/ 7340520 h 8160284"/>
              <a:gd name="connsiteX165" fmla="*/ 2085973 w 10287000"/>
              <a:gd name="connsiteY165" fmla="*/ 7340520 h 8160284"/>
              <a:gd name="connsiteX166" fmla="*/ 2027381 w 10287000"/>
              <a:gd name="connsiteY166" fmla="*/ 7317083 h 8160284"/>
              <a:gd name="connsiteX167" fmla="*/ 4196025 w 10287000"/>
              <a:gd name="connsiteY167" fmla="*/ 7314885 h 8160284"/>
              <a:gd name="connsiteX168" fmla="*/ 4136699 w 10287000"/>
              <a:gd name="connsiteY168" fmla="*/ 7328802 h 8160284"/>
              <a:gd name="connsiteX169" fmla="*/ 4136699 w 10287000"/>
              <a:gd name="connsiteY169" fmla="*/ 7363957 h 8160284"/>
              <a:gd name="connsiteX170" fmla="*/ 4160136 w 10287000"/>
              <a:gd name="connsiteY170" fmla="*/ 7381531 h 8160284"/>
              <a:gd name="connsiteX171" fmla="*/ 4242166 w 10287000"/>
              <a:gd name="connsiteY171" fmla="*/ 7340520 h 8160284"/>
              <a:gd name="connsiteX172" fmla="*/ 4196025 w 10287000"/>
              <a:gd name="connsiteY172" fmla="*/ 7314885 h 8160284"/>
              <a:gd name="connsiteX173" fmla="*/ 4335913 w 10287000"/>
              <a:gd name="connsiteY173" fmla="*/ 7305365 h 8160284"/>
              <a:gd name="connsiteX174" fmla="*/ 4242166 w 10287000"/>
              <a:gd name="connsiteY174" fmla="*/ 7375675 h 8160284"/>
              <a:gd name="connsiteX175" fmla="*/ 4242166 w 10287000"/>
              <a:gd name="connsiteY175" fmla="*/ 7399112 h 8160284"/>
              <a:gd name="connsiteX176" fmla="*/ 4353495 w 10287000"/>
              <a:gd name="connsiteY176" fmla="*/ 7358095 h 8160284"/>
              <a:gd name="connsiteX177" fmla="*/ 4335913 w 10287000"/>
              <a:gd name="connsiteY177" fmla="*/ 7305365 h 8160284"/>
              <a:gd name="connsiteX178" fmla="*/ 2121129 w 10287000"/>
              <a:gd name="connsiteY178" fmla="*/ 7287784 h 8160284"/>
              <a:gd name="connsiteX179" fmla="*/ 2121129 w 10287000"/>
              <a:gd name="connsiteY179" fmla="*/ 7311221 h 8160284"/>
              <a:gd name="connsiteX180" fmla="*/ 2091835 w 10287000"/>
              <a:gd name="connsiteY180" fmla="*/ 7334658 h 8160284"/>
              <a:gd name="connsiteX181" fmla="*/ 2162146 w 10287000"/>
              <a:gd name="connsiteY181" fmla="*/ 7340520 h 8160284"/>
              <a:gd name="connsiteX182" fmla="*/ 2168002 w 10287000"/>
              <a:gd name="connsiteY182" fmla="*/ 7328802 h 8160284"/>
              <a:gd name="connsiteX183" fmla="*/ 2121129 w 10287000"/>
              <a:gd name="connsiteY183" fmla="*/ 7287784 h 8160284"/>
              <a:gd name="connsiteX184" fmla="*/ 211023 w 10287000"/>
              <a:gd name="connsiteY184" fmla="*/ 7281928 h 8160284"/>
              <a:gd name="connsiteX185" fmla="*/ 170012 w 10287000"/>
              <a:gd name="connsiteY185" fmla="*/ 7322939 h 8160284"/>
              <a:gd name="connsiteX186" fmla="*/ 246179 w 10287000"/>
              <a:gd name="connsiteY186" fmla="*/ 7311221 h 8160284"/>
              <a:gd name="connsiteX187" fmla="*/ 211023 w 10287000"/>
              <a:gd name="connsiteY187" fmla="*/ 7281928 h 8160284"/>
              <a:gd name="connsiteX188" fmla="*/ 3808583 w 10287000"/>
              <a:gd name="connsiteY188" fmla="*/ 7276065 h 8160284"/>
              <a:gd name="connsiteX189" fmla="*/ 3744135 w 10287000"/>
              <a:gd name="connsiteY189" fmla="*/ 7311221 h 8160284"/>
              <a:gd name="connsiteX190" fmla="*/ 3761710 w 10287000"/>
              <a:gd name="connsiteY190" fmla="*/ 7328802 h 8160284"/>
              <a:gd name="connsiteX191" fmla="*/ 3820302 w 10287000"/>
              <a:gd name="connsiteY191" fmla="*/ 7317083 h 8160284"/>
              <a:gd name="connsiteX192" fmla="*/ 3849601 w 10287000"/>
              <a:gd name="connsiteY192" fmla="*/ 7322939 h 8160284"/>
              <a:gd name="connsiteX193" fmla="*/ 3837882 w 10287000"/>
              <a:gd name="connsiteY193" fmla="*/ 7293646 h 8160284"/>
              <a:gd name="connsiteX194" fmla="*/ 3808583 w 10287000"/>
              <a:gd name="connsiteY194" fmla="*/ 7276065 h 8160284"/>
              <a:gd name="connsiteX195" fmla="*/ 3925768 w 10287000"/>
              <a:gd name="connsiteY195" fmla="*/ 7258491 h 8160284"/>
              <a:gd name="connsiteX196" fmla="*/ 3802727 w 10287000"/>
              <a:gd name="connsiteY196" fmla="*/ 7358095 h 8160284"/>
              <a:gd name="connsiteX197" fmla="*/ 3791009 w 10287000"/>
              <a:gd name="connsiteY197" fmla="*/ 7410831 h 8160284"/>
              <a:gd name="connsiteX198" fmla="*/ 3837882 w 10287000"/>
              <a:gd name="connsiteY198" fmla="*/ 7416687 h 8160284"/>
              <a:gd name="connsiteX199" fmla="*/ 3878894 w 10287000"/>
              <a:gd name="connsiteY199" fmla="*/ 7369813 h 8160284"/>
              <a:gd name="connsiteX200" fmla="*/ 3925768 w 10287000"/>
              <a:gd name="connsiteY200" fmla="*/ 7258491 h 8160284"/>
              <a:gd name="connsiteX201" fmla="*/ 3679680 w 10287000"/>
              <a:gd name="connsiteY201" fmla="*/ 7258491 h 8160284"/>
              <a:gd name="connsiteX202" fmla="*/ 3621088 w 10287000"/>
              <a:gd name="connsiteY202" fmla="*/ 7276065 h 8160284"/>
              <a:gd name="connsiteX203" fmla="*/ 3609370 w 10287000"/>
              <a:gd name="connsiteY203" fmla="*/ 7287784 h 8160284"/>
              <a:gd name="connsiteX204" fmla="*/ 3685543 w 10287000"/>
              <a:gd name="connsiteY204" fmla="*/ 7264347 h 8160284"/>
              <a:gd name="connsiteX205" fmla="*/ 3679680 w 10287000"/>
              <a:gd name="connsiteY205" fmla="*/ 7258491 h 8160284"/>
              <a:gd name="connsiteX206" fmla="*/ 310633 w 10287000"/>
              <a:gd name="connsiteY206" fmla="*/ 7258491 h 8160284"/>
              <a:gd name="connsiteX207" fmla="*/ 269616 w 10287000"/>
              <a:gd name="connsiteY207" fmla="*/ 7293646 h 8160284"/>
              <a:gd name="connsiteX208" fmla="*/ 322352 w 10287000"/>
              <a:gd name="connsiteY208" fmla="*/ 7270209 h 8160284"/>
              <a:gd name="connsiteX209" fmla="*/ 310633 w 10287000"/>
              <a:gd name="connsiteY209" fmla="*/ 7258491 h 8160284"/>
              <a:gd name="connsiteX210" fmla="*/ 19285 w 10287000"/>
              <a:gd name="connsiteY210" fmla="*/ 7238313 h 8160284"/>
              <a:gd name="connsiteX211" fmla="*/ 5954 w 10287000"/>
              <a:gd name="connsiteY211" fmla="*/ 7240910 h 8160284"/>
              <a:gd name="connsiteX212" fmla="*/ 5954 w 10287000"/>
              <a:gd name="connsiteY212" fmla="*/ 7287784 h 8160284"/>
              <a:gd name="connsiteX213" fmla="*/ 82121 w 10287000"/>
              <a:gd name="connsiteY213" fmla="*/ 7311221 h 8160284"/>
              <a:gd name="connsiteX214" fmla="*/ 64546 w 10287000"/>
              <a:gd name="connsiteY214" fmla="*/ 7264347 h 8160284"/>
              <a:gd name="connsiteX215" fmla="*/ 19285 w 10287000"/>
              <a:gd name="connsiteY215" fmla="*/ 7238313 h 8160284"/>
              <a:gd name="connsiteX216" fmla="*/ 515703 w 10287000"/>
              <a:gd name="connsiteY216" fmla="*/ 7235054 h 8160284"/>
              <a:gd name="connsiteX217" fmla="*/ 539139 w 10287000"/>
              <a:gd name="connsiteY217" fmla="*/ 7358095 h 8160284"/>
              <a:gd name="connsiteX218" fmla="*/ 586013 w 10287000"/>
              <a:gd name="connsiteY218" fmla="*/ 7334658 h 8160284"/>
              <a:gd name="connsiteX219" fmla="*/ 580157 w 10287000"/>
              <a:gd name="connsiteY219" fmla="*/ 7293646 h 8160284"/>
              <a:gd name="connsiteX220" fmla="*/ 515703 w 10287000"/>
              <a:gd name="connsiteY220" fmla="*/ 7235054 h 8160284"/>
              <a:gd name="connsiteX221" fmla="*/ 1752001 w 10287000"/>
              <a:gd name="connsiteY221" fmla="*/ 7223336 h 8160284"/>
              <a:gd name="connsiteX222" fmla="*/ 1740282 w 10287000"/>
              <a:gd name="connsiteY222" fmla="*/ 7264347 h 8160284"/>
              <a:gd name="connsiteX223" fmla="*/ 1787157 w 10287000"/>
              <a:gd name="connsiteY223" fmla="*/ 7322939 h 8160284"/>
              <a:gd name="connsiteX224" fmla="*/ 1921915 w 10287000"/>
              <a:gd name="connsiteY224" fmla="*/ 7340520 h 8160284"/>
              <a:gd name="connsiteX225" fmla="*/ 1904340 w 10287000"/>
              <a:gd name="connsiteY225" fmla="*/ 7258491 h 8160284"/>
              <a:gd name="connsiteX226" fmla="*/ 1752001 w 10287000"/>
              <a:gd name="connsiteY226" fmla="*/ 7223336 h 8160284"/>
              <a:gd name="connsiteX227" fmla="*/ 462973 w 10287000"/>
              <a:gd name="connsiteY227" fmla="*/ 7223336 h 8160284"/>
              <a:gd name="connsiteX228" fmla="*/ 445392 w 10287000"/>
              <a:gd name="connsiteY228" fmla="*/ 7299502 h 8160284"/>
              <a:gd name="connsiteX229" fmla="*/ 503984 w 10287000"/>
              <a:gd name="connsiteY229" fmla="*/ 7223336 h 8160284"/>
              <a:gd name="connsiteX230" fmla="*/ 462973 w 10287000"/>
              <a:gd name="connsiteY230" fmla="*/ 7223336 h 8160284"/>
              <a:gd name="connsiteX231" fmla="*/ 433674 w 10287000"/>
              <a:gd name="connsiteY231" fmla="*/ 7223336 h 8160284"/>
              <a:gd name="connsiteX232" fmla="*/ 345788 w 10287000"/>
              <a:gd name="connsiteY232" fmla="*/ 7240910 h 8160284"/>
              <a:gd name="connsiteX233" fmla="*/ 334070 w 10287000"/>
              <a:gd name="connsiteY233" fmla="*/ 7246772 h 8160284"/>
              <a:gd name="connsiteX234" fmla="*/ 351645 w 10287000"/>
              <a:gd name="connsiteY234" fmla="*/ 7246772 h 8160284"/>
              <a:gd name="connsiteX235" fmla="*/ 386800 w 10287000"/>
              <a:gd name="connsiteY235" fmla="*/ 7305365 h 8160284"/>
              <a:gd name="connsiteX236" fmla="*/ 427817 w 10287000"/>
              <a:gd name="connsiteY236" fmla="*/ 7281928 h 8160284"/>
              <a:gd name="connsiteX237" fmla="*/ 433674 w 10287000"/>
              <a:gd name="connsiteY237" fmla="*/ 7223336 h 8160284"/>
              <a:gd name="connsiteX238" fmla="*/ 837963 w 10287000"/>
              <a:gd name="connsiteY238" fmla="*/ 7199899 h 8160284"/>
              <a:gd name="connsiteX239" fmla="*/ 837963 w 10287000"/>
              <a:gd name="connsiteY239" fmla="*/ 7205755 h 8160284"/>
              <a:gd name="connsiteX240" fmla="*/ 837963 w 10287000"/>
              <a:gd name="connsiteY240" fmla="*/ 7199899 h 8160284"/>
              <a:gd name="connsiteX241" fmla="*/ 82121 w 10287000"/>
              <a:gd name="connsiteY241" fmla="*/ 7194036 h 8160284"/>
              <a:gd name="connsiteX242" fmla="*/ 70402 w 10287000"/>
              <a:gd name="connsiteY242" fmla="*/ 7205755 h 8160284"/>
              <a:gd name="connsiteX243" fmla="*/ 146575 w 10287000"/>
              <a:gd name="connsiteY243" fmla="*/ 7252629 h 8160284"/>
              <a:gd name="connsiteX244" fmla="*/ 105558 w 10287000"/>
              <a:gd name="connsiteY244" fmla="*/ 7317083 h 8160284"/>
              <a:gd name="connsiteX245" fmla="*/ 158293 w 10287000"/>
              <a:gd name="connsiteY245" fmla="*/ 7328802 h 8160284"/>
              <a:gd name="connsiteX246" fmla="*/ 181730 w 10287000"/>
              <a:gd name="connsiteY246" fmla="*/ 7276065 h 8160284"/>
              <a:gd name="connsiteX247" fmla="*/ 175868 w 10287000"/>
              <a:gd name="connsiteY247" fmla="*/ 7246772 h 8160284"/>
              <a:gd name="connsiteX248" fmla="*/ 164149 w 10287000"/>
              <a:gd name="connsiteY248" fmla="*/ 7235054 h 8160284"/>
              <a:gd name="connsiteX249" fmla="*/ 181730 w 10287000"/>
              <a:gd name="connsiteY249" fmla="*/ 7223336 h 8160284"/>
              <a:gd name="connsiteX250" fmla="*/ 187586 w 10287000"/>
              <a:gd name="connsiteY250" fmla="*/ 7217473 h 8160284"/>
              <a:gd name="connsiteX251" fmla="*/ 82121 w 10287000"/>
              <a:gd name="connsiteY251" fmla="*/ 7194036 h 8160284"/>
              <a:gd name="connsiteX252" fmla="*/ 6345628 w 10287000"/>
              <a:gd name="connsiteY252" fmla="*/ 7170600 h 8160284"/>
              <a:gd name="connsiteX253" fmla="*/ 6222581 w 10287000"/>
              <a:gd name="connsiteY253" fmla="*/ 7258491 h 8160284"/>
              <a:gd name="connsiteX254" fmla="*/ 6345628 w 10287000"/>
              <a:gd name="connsiteY254" fmla="*/ 7252629 h 8160284"/>
              <a:gd name="connsiteX255" fmla="*/ 6345628 w 10287000"/>
              <a:gd name="connsiteY255" fmla="*/ 7170600 h 8160284"/>
              <a:gd name="connsiteX256" fmla="*/ 1617970 w 10287000"/>
              <a:gd name="connsiteY256" fmla="*/ 7161812 h 8160284"/>
              <a:gd name="connsiteX257" fmla="*/ 1587943 w 10287000"/>
              <a:gd name="connsiteY257" fmla="*/ 7164743 h 8160284"/>
              <a:gd name="connsiteX258" fmla="*/ 1587943 w 10287000"/>
              <a:gd name="connsiteY258" fmla="*/ 7170600 h 8160284"/>
              <a:gd name="connsiteX259" fmla="*/ 1587943 w 10287000"/>
              <a:gd name="connsiteY259" fmla="*/ 7194036 h 8160284"/>
              <a:gd name="connsiteX260" fmla="*/ 1576224 w 10287000"/>
              <a:gd name="connsiteY260" fmla="*/ 7170600 h 8160284"/>
              <a:gd name="connsiteX261" fmla="*/ 1535207 w 10287000"/>
              <a:gd name="connsiteY261" fmla="*/ 7182318 h 8160284"/>
              <a:gd name="connsiteX262" fmla="*/ 1546925 w 10287000"/>
              <a:gd name="connsiteY262" fmla="*/ 7223336 h 8160284"/>
              <a:gd name="connsiteX263" fmla="*/ 1634817 w 10287000"/>
              <a:gd name="connsiteY263" fmla="*/ 7176462 h 8160284"/>
              <a:gd name="connsiteX264" fmla="*/ 1617970 w 10287000"/>
              <a:gd name="connsiteY264" fmla="*/ 7161812 h 8160284"/>
              <a:gd name="connsiteX265" fmla="*/ 275478 w 10287000"/>
              <a:gd name="connsiteY265" fmla="*/ 7153025 h 8160284"/>
              <a:gd name="connsiteX266" fmla="*/ 199305 w 10287000"/>
              <a:gd name="connsiteY266" fmla="*/ 7176462 h 8160284"/>
              <a:gd name="connsiteX267" fmla="*/ 211023 w 10287000"/>
              <a:gd name="connsiteY267" fmla="*/ 7223336 h 8160284"/>
              <a:gd name="connsiteX268" fmla="*/ 211023 w 10287000"/>
              <a:gd name="connsiteY268" fmla="*/ 7170600 h 8160284"/>
              <a:gd name="connsiteX269" fmla="*/ 293052 w 10287000"/>
              <a:gd name="connsiteY269" fmla="*/ 7217473 h 8160284"/>
              <a:gd name="connsiteX270" fmla="*/ 275478 w 10287000"/>
              <a:gd name="connsiteY270" fmla="*/ 7153025 h 8160284"/>
              <a:gd name="connsiteX271" fmla="*/ 1476614 w 10287000"/>
              <a:gd name="connsiteY271" fmla="*/ 7147163 h 8160284"/>
              <a:gd name="connsiteX272" fmla="*/ 1453177 w 10287000"/>
              <a:gd name="connsiteY272" fmla="*/ 7211617 h 8160284"/>
              <a:gd name="connsiteX273" fmla="*/ 1382867 w 10287000"/>
              <a:gd name="connsiteY273" fmla="*/ 7153025 h 8160284"/>
              <a:gd name="connsiteX274" fmla="*/ 1400448 w 10287000"/>
              <a:gd name="connsiteY274" fmla="*/ 7211617 h 8160284"/>
              <a:gd name="connsiteX275" fmla="*/ 1341856 w 10287000"/>
              <a:gd name="connsiteY275" fmla="*/ 7194036 h 8160284"/>
              <a:gd name="connsiteX276" fmla="*/ 1427544 w 10287000"/>
              <a:gd name="connsiteY276" fmla="*/ 7229925 h 8160284"/>
              <a:gd name="connsiteX277" fmla="*/ 1464055 w 10287000"/>
              <a:gd name="connsiteY277" fmla="*/ 7232508 h 8160284"/>
              <a:gd name="connsiteX278" fmla="*/ 1471306 w 10287000"/>
              <a:gd name="connsiteY278" fmla="*/ 7233864 h 8160284"/>
              <a:gd name="connsiteX279" fmla="*/ 1500051 w 10287000"/>
              <a:gd name="connsiteY279" fmla="*/ 7235054 h 8160284"/>
              <a:gd name="connsiteX280" fmla="*/ 1464055 w 10287000"/>
              <a:gd name="connsiteY280" fmla="*/ 7232508 h 8160284"/>
              <a:gd name="connsiteX281" fmla="*/ 1450250 w 10287000"/>
              <a:gd name="connsiteY281" fmla="*/ 7229926 h 8160284"/>
              <a:gd name="connsiteX282" fmla="*/ 1453177 w 10287000"/>
              <a:gd name="connsiteY282" fmla="*/ 7211617 h 8160284"/>
              <a:gd name="connsiteX283" fmla="*/ 1500051 w 10287000"/>
              <a:gd name="connsiteY283" fmla="*/ 7182318 h 8160284"/>
              <a:gd name="connsiteX284" fmla="*/ 1476614 w 10287000"/>
              <a:gd name="connsiteY284" fmla="*/ 7147163 h 8160284"/>
              <a:gd name="connsiteX285" fmla="*/ 955147 w 10287000"/>
              <a:gd name="connsiteY285" fmla="*/ 7147163 h 8160284"/>
              <a:gd name="connsiteX286" fmla="*/ 779371 w 10287000"/>
              <a:gd name="connsiteY286" fmla="*/ 7199899 h 8160284"/>
              <a:gd name="connsiteX287" fmla="*/ 843819 w 10287000"/>
              <a:gd name="connsiteY287" fmla="*/ 7322939 h 8160284"/>
              <a:gd name="connsiteX288" fmla="*/ 843819 w 10287000"/>
              <a:gd name="connsiteY288" fmla="*/ 7235054 h 8160284"/>
              <a:gd name="connsiteX289" fmla="*/ 820382 w 10287000"/>
              <a:gd name="connsiteY289" fmla="*/ 7211617 h 8160284"/>
              <a:gd name="connsiteX290" fmla="*/ 837963 w 10287000"/>
              <a:gd name="connsiteY290" fmla="*/ 7205755 h 8160284"/>
              <a:gd name="connsiteX291" fmla="*/ 955147 w 10287000"/>
              <a:gd name="connsiteY291" fmla="*/ 7170600 h 8160284"/>
              <a:gd name="connsiteX292" fmla="*/ 955147 w 10287000"/>
              <a:gd name="connsiteY292" fmla="*/ 7147163 h 8160284"/>
              <a:gd name="connsiteX293" fmla="*/ 685623 w 10287000"/>
              <a:gd name="connsiteY293" fmla="*/ 7141307 h 8160284"/>
              <a:gd name="connsiteX294" fmla="*/ 650468 w 10287000"/>
              <a:gd name="connsiteY294" fmla="*/ 7182318 h 8160284"/>
              <a:gd name="connsiteX295" fmla="*/ 662186 w 10287000"/>
              <a:gd name="connsiteY295" fmla="*/ 7205755 h 8160284"/>
              <a:gd name="connsiteX296" fmla="*/ 627031 w 10287000"/>
              <a:gd name="connsiteY296" fmla="*/ 7217473 h 8160284"/>
              <a:gd name="connsiteX297" fmla="*/ 597732 w 10287000"/>
              <a:gd name="connsiteY297" fmla="*/ 7334658 h 8160284"/>
              <a:gd name="connsiteX298" fmla="*/ 732497 w 10287000"/>
              <a:gd name="connsiteY298" fmla="*/ 7328802 h 8160284"/>
              <a:gd name="connsiteX299" fmla="*/ 668042 w 10287000"/>
              <a:gd name="connsiteY299" fmla="*/ 7205755 h 8160284"/>
              <a:gd name="connsiteX300" fmla="*/ 773508 w 10287000"/>
              <a:gd name="connsiteY300" fmla="*/ 7276065 h 8160284"/>
              <a:gd name="connsiteX301" fmla="*/ 785227 w 10287000"/>
              <a:gd name="connsiteY301" fmla="*/ 7252629 h 8160284"/>
              <a:gd name="connsiteX302" fmla="*/ 685623 w 10287000"/>
              <a:gd name="connsiteY302" fmla="*/ 7141307 h 8160284"/>
              <a:gd name="connsiteX303" fmla="*/ 1253966 w 10287000"/>
              <a:gd name="connsiteY303" fmla="*/ 7136179 h 8160284"/>
              <a:gd name="connsiteX304" fmla="*/ 1177797 w 10287000"/>
              <a:gd name="connsiteY304" fmla="*/ 7141307 h 8160284"/>
              <a:gd name="connsiteX305" fmla="*/ 1177797 w 10287000"/>
              <a:gd name="connsiteY305" fmla="*/ 7182318 h 8160284"/>
              <a:gd name="connsiteX306" fmla="*/ 1318419 w 10287000"/>
              <a:gd name="connsiteY306" fmla="*/ 7235054 h 8160284"/>
              <a:gd name="connsiteX307" fmla="*/ 1312556 w 10287000"/>
              <a:gd name="connsiteY307" fmla="*/ 7153025 h 8160284"/>
              <a:gd name="connsiteX308" fmla="*/ 1253966 w 10287000"/>
              <a:gd name="connsiteY308" fmla="*/ 7136179 h 8160284"/>
              <a:gd name="connsiteX309" fmla="*/ 1047576 w 10287000"/>
              <a:gd name="connsiteY309" fmla="*/ 7126622 h 8160284"/>
              <a:gd name="connsiteX310" fmla="*/ 984440 w 10287000"/>
              <a:gd name="connsiteY310" fmla="*/ 7170600 h 8160284"/>
              <a:gd name="connsiteX311" fmla="*/ 1007877 w 10287000"/>
              <a:gd name="connsiteY311" fmla="*/ 7170600 h 8160284"/>
              <a:gd name="connsiteX312" fmla="*/ 1060613 w 10287000"/>
              <a:gd name="connsiteY312" fmla="*/ 7153025 h 8160284"/>
              <a:gd name="connsiteX313" fmla="*/ 1072331 w 10287000"/>
              <a:gd name="connsiteY313" fmla="*/ 7170600 h 8160284"/>
              <a:gd name="connsiteX314" fmla="*/ 1067077 w 10287000"/>
              <a:gd name="connsiteY314" fmla="*/ 7170600 h 8160284"/>
              <a:gd name="connsiteX315" fmla="*/ 1060613 w 10287000"/>
              <a:gd name="connsiteY315" fmla="*/ 7158881 h 8160284"/>
              <a:gd name="connsiteX316" fmla="*/ 1060613 w 10287000"/>
              <a:gd name="connsiteY316" fmla="*/ 7170600 h 8160284"/>
              <a:gd name="connsiteX317" fmla="*/ 1066472 w 10287000"/>
              <a:gd name="connsiteY317" fmla="*/ 7170600 h 8160284"/>
              <a:gd name="connsiteX318" fmla="*/ 1067077 w 10287000"/>
              <a:gd name="connsiteY318" fmla="*/ 7170600 h 8160284"/>
              <a:gd name="connsiteX319" fmla="*/ 1072330 w 10287000"/>
              <a:gd name="connsiteY319" fmla="*/ 7180121 h 8160284"/>
              <a:gd name="connsiteX320" fmla="*/ 1101625 w 10287000"/>
              <a:gd name="connsiteY320" fmla="*/ 7188180 h 8160284"/>
              <a:gd name="connsiteX321" fmla="*/ 961003 w 10287000"/>
              <a:gd name="connsiteY321" fmla="*/ 7258491 h 8160284"/>
              <a:gd name="connsiteX322" fmla="*/ 1037176 w 10287000"/>
              <a:gd name="connsiteY322" fmla="*/ 7334658 h 8160284"/>
              <a:gd name="connsiteX323" fmla="*/ 1166079 w 10287000"/>
              <a:gd name="connsiteY323" fmla="*/ 7205755 h 8160284"/>
              <a:gd name="connsiteX324" fmla="*/ 1047576 w 10287000"/>
              <a:gd name="connsiteY324" fmla="*/ 7126622 h 8160284"/>
              <a:gd name="connsiteX325" fmla="*/ 826244 w 10287000"/>
              <a:gd name="connsiteY325" fmla="*/ 7106151 h 8160284"/>
              <a:gd name="connsiteX326" fmla="*/ 732497 w 10287000"/>
              <a:gd name="connsiteY326" fmla="*/ 7188180 h 8160284"/>
              <a:gd name="connsiteX327" fmla="*/ 767652 w 10287000"/>
              <a:gd name="connsiteY327" fmla="*/ 7199899 h 8160284"/>
              <a:gd name="connsiteX328" fmla="*/ 826244 w 10287000"/>
              <a:gd name="connsiteY328" fmla="*/ 7117870 h 8160284"/>
              <a:gd name="connsiteX329" fmla="*/ 826244 w 10287000"/>
              <a:gd name="connsiteY329" fmla="*/ 7106151 h 8160284"/>
              <a:gd name="connsiteX330" fmla="*/ 738353 w 10287000"/>
              <a:gd name="connsiteY330" fmla="*/ 7076852 h 8160284"/>
              <a:gd name="connsiteX331" fmla="*/ 720779 w 10287000"/>
              <a:gd name="connsiteY331" fmla="*/ 7100289 h 8160284"/>
              <a:gd name="connsiteX332" fmla="*/ 726635 w 10287000"/>
              <a:gd name="connsiteY332" fmla="*/ 7106151 h 8160284"/>
              <a:gd name="connsiteX333" fmla="*/ 744215 w 10287000"/>
              <a:gd name="connsiteY333" fmla="*/ 7094433 h 8160284"/>
              <a:gd name="connsiteX334" fmla="*/ 738353 w 10287000"/>
              <a:gd name="connsiteY334" fmla="*/ 7076852 h 8160284"/>
              <a:gd name="connsiteX335" fmla="*/ 509846 w 10287000"/>
              <a:gd name="connsiteY335" fmla="*/ 7070996 h 8160284"/>
              <a:gd name="connsiteX336" fmla="*/ 316489 w 10287000"/>
              <a:gd name="connsiteY336" fmla="*/ 7123726 h 8160284"/>
              <a:gd name="connsiteX337" fmla="*/ 363363 w 10287000"/>
              <a:gd name="connsiteY337" fmla="*/ 7182318 h 8160284"/>
              <a:gd name="connsiteX338" fmla="*/ 509846 w 10287000"/>
              <a:gd name="connsiteY338" fmla="*/ 7070996 h 8160284"/>
              <a:gd name="connsiteX339" fmla="*/ 164149 w 10287000"/>
              <a:gd name="connsiteY339" fmla="*/ 6778035 h 8160284"/>
              <a:gd name="connsiteX340" fmla="*/ 140713 w 10287000"/>
              <a:gd name="connsiteY340" fmla="*/ 6807328 h 8160284"/>
              <a:gd name="connsiteX341" fmla="*/ 175868 w 10287000"/>
              <a:gd name="connsiteY341" fmla="*/ 6795610 h 8160284"/>
              <a:gd name="connsiteX342" fmla="*/ 164149 w 10287000"/>
              <a:gd name="connsiteY342" fmla="*/ 6778035 h 8160284"/>
              <a:gd name="connsiteX343" fmla="*/ 5654240 w 10287000"/>
              <a:gd name="connsiteY343" fmla="*/ 6543666 h 8160284"/>
              <a:gd name="connsiteX344" fmla="*/ 5636659 w 10287000"/>
              <a:gd name="connsiteY344" fmla="*/ 6584678 h 8160284"/>
              <a:gd name="connsiteX345" fmla="*/ 5665958 w 10287000"/>
              <a:gd name="connsiteY345" fmla="*/ 6596396 h 8160284"/>
              <a:gd name="connsiteX346" fmla="*/ 5654240 w 10287000"/>
              <a:gd name="connsiteY346" fmla="*/ 6543666 h 8160284"/>
              <a:gd name="connsiteX347" fmla="*/ 4664029 w 10287000"/>
              <a:gd name="connsiteY347" fmla="*/ 3918736 h 8160284"/>
              <a:gd name="connsiteX348" fmla="*/ 4675748 w 10287000"/>
              <a:gd name="connsiteY348" fmla="*/ 3959748 h 8160284"/>
              <a:gd name="connsiteX349" fmla="*/ 4693328 w 10287000"/>
              <a:gd name="connsiteY349" fmla="*/ 3918736 h 8160284"/>
              <a:gd name="connsiteX350" fmla="*/ 0 w 10287000"/>
              <a:gd name="connsiteY350" fmla="*/ 0 h 8160284"/>
              <a:gd name="connsiteX351" fmla="*/ 1 w 10287000"/>
              <a:gd name="connsiteY351" fmla="*/ 0 h 8160284"/>
              <a:gd name="connsiteX352" fmla="*/ 1 w 10287000"/>
              <a:gd name="connsiteY352" fmla="*/ 288926 h 8160284"/>
              <a:gd name="connsiteX353" fmla="*/ 10287000 w 10287000"/>
              <a:gd name="connsiteY353" fmla="*/ 288926 h 8160284"/>
              <a:gd name="connsiteX354" fmla="*/ 10287000 w 10287000"/>
              <a:gd name="connsiteY354" fmla="*/ 7271746 h 8160284"/>
              <a:gd name="connsiteX355" fmla="*/ 10277159 w 10287000"/>
              <a:gd name="connsiteY355" fmla="*/ 7272405 h 8160284"/>
              <a:gd name="connsiteX356" fmla="*/ 10206849 w 10287000"/>
              <a:gd name="connsiteY356" fmla="*/ 7299502 h 8160284"/>
              <a:gd name="connsiteX357" fmla="*/ 10230285 w 10287000"/>
              <a:gd name="connsiteY357" fmla="*/ 7422549 h 8160284"/>
              <a:gd name="connsiteX358" fmla="*/ 10077946 w 10287000"/>
              <a:gd name="connsiteY358" fmla="*/ 7510434 h 8160284"/>
              <a:gd name="connsiteX359" fmla="*/ 10042790 w 10287000"/>
              <a:gd name="connsiteY359" fmla="*/ 7428405 h 8160284"/>
              <a:gd name="connsiteX360" fmla="*/ 9943187 w 10287000"/>
              <a:gd name="connsiteY360" fmla="*/ 7598326 h 8160284"/>
              <a:gd name="connsiteX361" fmla="*/ 9954905 w 10287000"/>
              <a:gd name="connsiteY361" fmla="*/ 7803395 h 8160284"/>
              <a:gd name="connsiteX362" fmla="*/ 10089664 w 10287000"/>
              <a:gd name="connsiteY362" fmla="*/ 7692073 h 8160284"/>
              <a:gd name="connsiteX363" fmla="*/ 10007635 w 10287000"/>
              <a:gd name="connsiteY363" fmla="*/ 7944016 h 8160284"/>
              <a:gd name="connsiteX364" fmla="*/ 9943187 w 10287000"/>
              <a:gd name="connsiteY364" fmla="*/ 7949879 h 8160284"/>
              <a:gd name="connsiteX365" fmla="*/ 9843577 w 10287000"/>
              <a:gd name="connsiteY365" fmla="*/ 7873706 h 8160284"/>
              <a:gd name="connsiteX366" fmla="*/ 9784985 w 10287000"/>
              <a:gd name="connsiteY366" fmla="*/ 7961597 h 8160284"/>
              <a:gd name="connsiteX367" fmla="*/ 9779129 w 10287000"/>
              <a:gd name="connsiteY367" fmla="*/ 7815114 h 8160284"/>
              <a:gd name="connsiteX368" fmla="*/ 9714674 w 10287000"/>
              <a:gd name="connsiteY368" fmla="*/ 8026045 h 8160284"/>
              <a:gd name="connsiteX369" fmla="*/ 9585771 w 10287000"/>
              <a:gd name="connsiteY369" fmla="*/ 8072919 h 8160284"/>
              <a:gd name="connsiteX370" fmla="*/ 9597490 w 10287000"/>
              <a:gd name="connsiteY370" fmla="*/ 7949879 h 8160284"/>
              <a:gd name="connsiteX371" fmla="*/ 9685381 w 10287000"/>
              <a:gd name="connsiteY371" fmla="*/ 7738947 h 8160284"/>
              <a:gd name="connsiteX372" fmla="*/ 9550616 w 10287000"/>
              <a:gd name="connsiteY372" fmla="*/ 7867850 h 8160284"/>
              <a:gd name="connsiteX373" fmla="*/ 9615071 w 10287000"/>
              <a:gd name="connsiteY373" fmla="*/ 7885424 h 8160284"/>
              <a:gd name="connsiteX374" fmla="*/ 9269374 w 10287000"/>
              <a:gd name="connsiteY374" fmla="*/ 7944016 h 8160284"/>
              <a:gd name="connsiteX375" fmla="*/ 9509605 w 10287000"/>
              <a:gd name="connsiteY375" fmla="*/ 8119793 h 8160284"/>
              <a:gd name="connsiteX376" fmla="*/ 9245937 w 10287000"/>
              <a:gd name="connsiteY376" fmla="*/ 8154948 h 8160284"/>
              <a:gd name="connsiteX377" fmla="*/ 9351403 w 10287000"/>
              <a:gd name="connsiteY377" fmla="*/ 8090500 h 8160284"/>
              <a:gd name="connsiteX378" fmla="*/ 9204925 w 10287000"/>
              <a:gd name="connsiteY378" fmla="*/ 7973316 h 8160284"/>
              <a:gd name="connsiteX379" fmla="*/ 9222500 w 10287000"/>
              <a:gd name="connsiteY379" fmla="*/ 8096356 h 8160284"/>
              <a:gd name="connsiteX380" fmla="*/ 8179559 w 10287000"/>
              <a:gd name="connsiteY380" fmla="*/ 7908861 h 8160284"/>
              <a:gd name="connsiteX381" fmla="*/ 8150266 w 10287000"/>
              <a:gd name="connsiteY381" fmla="*/ 7973316 h 8160284"/>
              <a:gd name="connsiteX382" fmla="*/ 8097530 w 10287000"/>
              <a:gd name="connsiteY382" fmla="*/ 7850269 h 8160284"/>
              <a:gd name="connsiteX383" fmla="*/ 8126829 w 10287000"/>
              <a:gd name="connsiteY383" fmla="*/ 7768240 h 8160284"/>
              <a:gd name="connsiteX384" fmla="*/ 8033082 w 10287000"/>
              <a:gd name="connsiteY384" fmla="*/ 7750665 h 8160284"/>
              <a:gd name="connsiteX385" fmla="*/ 8033082 w 10287000"/>
              <a:gd name="connsiteY385" fmla="*/ 7832694 h 8160284"/>
              <a:gd name="connsiteX386" fmla="*/ 7904179 w 10287000"/>
              <a:gd name="connsiteY386" fmla="*/ 7774102 h 8160284"/>
              <a:gd name="connsiteX387" fmla="*/ 7921754 w 10287000"/>
              <a:gd name="connsiteY387" fmla="*/ 7879568 h 8160284"/>
              <a:gd name="connsiteX388" fmla="*/ 7828006 w 10287000"/>
              <a:gd name="connsiteY388" fmla="*/ 7861987 h 8160284"/>
              <a:gd name="connsiteX389" fmla="*/ 7892461 w 10287000"/>
              <a:gd name="connsiteY389" fmla="*/ 7820976 h 8160284"/>
              <a:gd name="connsiteX390" fmla="*/ 7857305 w 10287000"/>
              <a:gd name="connsiteY390" fmla="*/ 7779958 h 8160284"/>
              <a:gd name="connsiteX391" fmla="*/ 7781132 w 10287000"/>
              <a:gd name="connsiteY391" fmla="*/ 7820976 h 8160284"/>
              <a:gd name="connsiteX392" fmla="*/ 7576063 w 10287000"/>
              <a:gd name="connsiteY392" fmla="*/ 7803395 h 8160284"/>
              <a:gd name="connsiteX393" fmla="*/ 7558482 w 10287000"/>
              <a:gd name="connsiteY393" fmla="*/ 7721366 h 8160284"/>
              <a:gd name="connsiteX394" fmla="*/ 7494034 w 10287000"/>
              <a:gd name="connsiteY394" fmla="*/ 7744803 h 8160284"/>
              <a:gd name="connsiteX395" fmla="*/ 7511608 w 10287000"/>
              <a:gd name="connsiteY395" fmla="*/ 7826832 h 8160284"/>
              <a:gd name="connsiteX396" fmla="*/ 7388568 w 10287000"/>
              <a:gd name="connsiteY396" fmla="*/ 7850269 h 8160284"/>
              <a:gd name="connsiteX397" fmla="*/ 7400286 w 10287000"/>
              <a:gd name="connsiteY397" fmla="*/ 7727228 h 8160284"/>
              <a:gd name="connsiteX398" fmla="*/ 7447160 w 10287000"/>
              <a:gd name="connsiteY398" fmla="*/ 7768240 h 8160284"/>
              <a:gd name="connsiteX399" fmla="*/ 7476453 w 10287000"/>
              <a:gd name="connsiteY399" fmla="*/ 7645199 h 8160284"/>
              <a:gd name="connsiteX400" fmla="*/ 7535045 w 10287000"/>
              <a:gd name="connsiteY400" fmla="*/ 7580745 h 8160284"/>
              <a:gd name="connsiteX401" fmla="*/ 7628793 w 10287000"/>
              <a:gd name="connsiteY401" fmla="*/ 7680355 h 8160284"/>
              <a:gd name="connsiteX402" fmla="*/ 7751839 w 10287000"/>
              <a:gd name="connsiteY402" fmla="*/ 7574889 h 8160284"/>
              <a:gd name="connsiteX403" fmla="*/ 7751839 w 10287000"/>
              <a:gd name="connsiteY403" fmla="*/ 7545590 h 8160284"/>
              <a:gd name="connsiteX404" fmla="*/ 7646373 w 10287000"/>
              <a:gd name="connsiteY404" fmla="*/ 7574889 h 8160284"/>
              <a:gd name="connsiteX405" fmla="*/ 7581919 w 10287000"/>
              <a:gd name="connsiteY405" fmla="*/ 7516297 h 8160284"/>
              <a:gd name="connsiteX406" fmla="*/ 7593637 w 10287000"/>
              <a:gd name="connsiteY406" fmla="*/ 7434267 h 8160284"/>
              <a:gd name="connsiteX407" fmla="*/ 7441298 w 10287000"/>
              <a:gd name="connsiteY407" fmla="*/ 7621762 h 8160284"/>
              <a:gd name="connsiteX408" fmla="*/ 7406142 w 10287000"/>
              <a:gd name="connsiteY408" fmla="*/ 7522153 h 8160284"/>
              <a:gd name="connsiteX409" fmla="*/ 7394424 w 10287000"/>
              <a:gd name="connsiteY409" fmla="*/ 7668636 h 8160284"/>
              <a:gd name="connsiteX410" fmla="*/ 7312395 w 10287000"/>
              <a:gd name="connsiteY410" fmla="*/ 7610044 h 8160284"/>
              <a:gd name="connsiteX411" fmla="*/ 7376849 w 10287000"/>
              <a:gd name="connsiteY411" fmla="*/ 7586607 h 8160284"/>
              <a:gd name="connsiteX412" fmla="*/ 7329976 w 10287000"/>
              <a:gd name="connsiteY412" fmla="*/ 7504578 h 8160284"/>
              <a:gd name="connsiteX413" fmla="*/ 7288958 w 10287000"/>
              <a:gd name="connsiteY413" fmla="*/ 7692073 h 8160284"/>
              <a:gd name="connsiteX414" fmla="*/ 7160055 w 10287000"/>
              <a:gd name="connsiteY414" fmla="*/ 7633481 h 8160284"/>
              <a:gd name="connsiteX415" fmla="*/ 7283102 w 10287000"/>
              <a:gd name="connsiteY415" fmla="*/ 7569026 h 8160284"/>
              <a:gd name="connsiteX416" fmla="*/ 7341694 w 10287000"/>
              <a:gd name="connsiteY416" fmla="*/ 7340520 h 8160284"/>
              <a:gd name="connsiteX417" fmla="*/ 7294820 w 10287000"/>
              <a:gd name="connsiteY417" fmla="*/ 7299502 h 8160284"/>
              <a:gd name="connsiteX418" fmla="*/ 7160055 w 10287000"/>
              <a:gd name="connsiteY418" fmla="*/ 7574889 h 8160284"/>
              <a:gd name="connsiteX419" fmla="*/ 7160055 w 10287000"/>
              <a:gd name="connsiteY419" fmla="*/ 7428405 h 8160284"/>
              <a:gd name="connsiteX420" fmla="*/ 6990141 w 10287000"/>
              <a:gd name="connsiteY420" fmla="*/ 7451842 h 8160284"/>
              <a:gd name="connsiteX421" fmla="*/ 7019434 w 10287000"/>
              <a:gd name="connsiteY421" fmla="*/ 7346376 h 8160284"/>
              <a:gd name="connsiteX422" fmla="*/ 6943268 w 10287000"/>
              <a:gd name="connsiteY422" fmla="*/ 7346376 h 8160284"/>
              <a:gd name="connsiteX423" fmla="*/ 6960843 w 10287000"/>
              <a:gd name="connsiteY423" fmla="*/ 7428405 h 8160284"/>
              <a:gd name="connsiteX424" fmla="*/ 6755773 w 10287000"/>
              <a:gd name="connsiteY424" fmla="*/ 7451842 h 8160284"/>
              <a:gd name="connsiteX425" fmla="*/ 6755773 w 10287000"/>
              <a:gd name="connsiteY425" fmla="*/ 7334658 h 8160284"/>
              <a:gd name="connsiteX426" fmla="*/ 6738192 w 10287000"/>
              <a:gd name="connsiteY426" fmla="*/ 7340520 h 8160284"/>
              <a:gd name="connsiteX427" fmla="*/ 6738192 w 10287000"/>
              <a:gd name="connsiteY427" fmla="*/ 7328802 h 8160284"/>
              <a:gd name="connsiteX428" fmla="*/ 6615151 w 10287000"/>
              <a:gd name="connsiteY428" fmla="*/ 7410831 h 8160284"/>
              <a:gd name="connsiteX429" fmla="*/ 6609289 w 10287000"/>
              <a:gd name="connsiteY429" fmla="*/ 7387394 h 8160284"/>
              <a:gd name="connsiteX430" fmla="*/ 6603433 w 10287000"/>
              <a:gd name="connsiteY430" fmla="*/ 7399112 h 8160284"/>
              <a:gd name="connsiteX431" fmla="*/ 6533122 w 10287000"/>
              <a:gd name="connsiteY431" fmla="*/ 7369813 h 8160284"/>
              <a:gd name="connsiteX432" fmla="*/ 6615151 w 10287000"/>
              <a:gd name="connsiteY432" fmla="*/ 7492860 h 8160284"/>
              <a:gd name="connsiteX433" fmla="*/ 6503824 w 10287000"/>
              <a:gd name="connsiteY433" fmla="*/ 7516297 h 8160284"/>
              <a:gd name="connsiteX434" fmla="*/ 6615151 w 10287000"/>
              <a:gd name="connsiteY434" fmla="*/ 7762384 h 8160284"/>
              <a:gd name="connsiteX435" fmla="*/ 6521404 w 10287000"/>
              <a:gd name="connsiteY435" fmla="*/ 7621762 h 8160284"/>
              <a:gd name="connsiteX436" fmla="*/ 6380783 w 10287000"/>
              <a:gd name="connsiteY436" fmla="*/ 7686211 h 8160284"/>
              <a:gd name="connsiteX437" fmla="*/ 6287035 w 10287000"/>
              <a:gd name="connsiteY437" fmla="*/ 7604182 h 8160284"/>
              <a:gd name="connsiteX438" fmla="*/ 6304610 w 10287000"/>
              <a:gd name="connsiteY438" fmla="*/ 7522153 h 8160284"/>
              <a:gd name="connsiteX439" fmla="*/ 5777280 w 10287000"/>
              <a:gd name="connsiteY439" fmla="*/ 7674492 h 8160284"/>
              <a:gd name="connsiteX440" fmla="*/ 5372997 w 10287000"/>
              <a:gd name="connsiteY440" fmla="*/ 7615900 h 8160284"/>
              <a:gd name="connsiteX441" fmla="*/ 5437445 w 10287000"/>
              <a:gd name="connsiteY441" fmla="*/ 7551452 h 8160284"/>
              <a:gd name="connsiteX442" fmla="*/ 5718688 w 10287000"/>
              <a:gd name="connsiteY442" fmla="*/ 7486997 h 8160284"/>
              <a:gd name="connsiteX443" fmla="*/ 5654240 w 10287000"/>
              <a:gd name="connsiteY443" fmla="*/ 7363957 h 8160284"/>
              <a:gd name="connsiteX444" fmla="*/ 5531193 w 10287000"/>
              <a:gd name="connsiteY444" fmla="*/ 7387394 h 8160284"/>
              <a:gd name="connsiteX445" fmla="*/ 5455026 w 10287000"/>
              <a:gd name="connsiteY445" fmla="*/ 7328802 h 8160284"/>
              <a:gd name="connsiteX446" fmla="*/ 5378854 w 10287000"/>
              <a:gd name="connsiteY446" fmla="*/ 7369813 h 8160284"/>
              <a:gd name="connsiteX447" fmla="*/ 5484319 w 10287000"/>
              <a:gd name="connsiteY447" fmla="*/ 7246772 h 8160284"/>
              <a:gd name="connsiteX448" fmla="*/ 5372997 w 10287000"/>
              <a:gd name="connsiteY448" fmla="*/ 7205755 h 8160284"/>
              <a:gd name="connsiteX449" fmla="*/ 5343698 w 10287000"/>
              <a:gd name="connsiteY449" fmla="*/ 7352238 h 8160284"/>
              <a:gd name="connsiteX450" fmla="*/ 5326123 w 10287000"/>
              <a:gd name="connsiteY450" fmla="*/ 7270209 h 8160284"/>
              <a:gd name="connsiteX451" fmla="*/ 4828087 w 10287000"/>
              <a:gd name="connsiteY451" fmla="*/ 7522153 h 8160284"/>
              <a:gd name="connsiteX452" fmla="*/ 4705046 w 10287000"/>
              <a:gd name="connsiteY452" fmla="*/ 7504578 h 8160284"/>
              <a:gd name="connsiteX453" fmla="*/ 4722621 w 10287000"/>
              <a:gd name="connsiteY453" fmla="*/ 7545590 h 8160284"/>
              <a:gd name="connsiteX454" fmla="*/ 4956990 w 10287000"/>
              <a:gd name="connsiteY454" fmla="*/ 7522153 h 8160284"/>
              <a:gd name="connsiteX455" fmla="*/ 4956990 w 10287000"/>
              <a:gd name="connsiteY455" fmla="*/ 7586607 h 8160284"/>
              <a:gd name="connsiteX456" fmla="*/ 4770721 w 10287000"/>
              <a:gd name="connsiteY456" fmla="*/ 7567507 h 8160284"/>
              <a:gd name="connsiteX457" fmla="*/ 4631093 w 10287000"/>
              <a:gd name="connsiteY457" fmla="*/ 7558762 h 8160284"/>
              <a:gd name="connsiteX458" fmla="*/ 4652863 w 10287000"/>
              <a:gd name="connsiteY458" fmla="*/ 7549072 h 8160284"/>
              <a:gd name="connsiteX459" fmla="*/ 4658173 w 10287000"/>
              <a:gd name="connsiteY459" fmla="*/ 7504578 h 8160284"/>
              <a:gd name="connsiteX460" fmla="*/ 4582000 w 10287000"/>
              <a:gd name="connsiteY460" fmla="*/ 7504578 h 8160284"/>
              <a:gd name="connsiteX461" fmla="*/ 4593903 w 10287000"/>
              <a:gd name="connsiteY461" fmla="*/ 7545776 h 8160284"/>
              <a:gd name="connsiteX462" fmla="*/ 4617156 w 10287000"/>
              <a:gd name="connsiteY462" fmla="*/ 7557890 h 8160284"/>
              <a:gd name="connsiteX463" fmla="*/ 4600586 w 10287000"/>
              <a:gd name="connsiteY463" fmla="*/ 7556852 h 8160284"/>
              <a:gd name="connsiteX464" fmla="*/ 3714835 w 10287000"/>
              <a:gd name="connsiteY464" fmla="*/ 7528015 h 8160284"/>
              <a:gd name="connsiteX465" fmla="*/ 3720698 w 10287000"/>
              <a:gd name="connsiteY465" fmla="*/ 7580745 h 8160284"/>
              <a:gd name="connsiteX466" fmla="*/ 3673824 w 10287000"/>
              <a:gd name="connsiteY466" fmla="*/ 7580745 h 8160284"/>
              <a:gd name="connsiteX467" fmla="*/ 3673824 w 10287000"/>
              <a:gd name="connsiteY467" fmla="*/ 7563170 h 8160284"/>
              <a:gd name="connsiteX468" fmla="*/ 3644525 w 10287000"/>
              <a:gd name="connsiteY468" fmla="*/ 7574889 h 8160284"/>
              <a:gd name="connsiteX469" fmla="*/ 3656244 w 10287000"/>
              <a:gd name="connsiteY469" fmla="*/ 7604182 h 8160284"/>
              <a:gd name="connsiteX470" fmla="*/ 3644525 w 10287000"/>
              <a:gd name="connsiteY470" fmla="*/ 7645199 h 8160284"/>
              <a:gd name="connsiteX471" fmla="*/ 3568358 w 10287000"/>
              <a:gd name="connsiteY471" fmla="*/ 7627619 h 8160284"/>
              <a:gd name="connsiteX472" fmla="*/ 3556640 w 10287000"/>
              <a:gd name="connsiteY472" fmla="*/ 7563170 h 8160284"/>
              <a:gd name="connsiteX473" fmla="*/ 3533203 w 10287000"/>
              <a:gd name="connsiteY473" fmla="*/ 7557308 h 8160284"/>
              <a:gd name="connsiteX474" fmla="*/ 3539059 w 10287000"/>
              <a:gd name="connsiteY474" fmla="*/ 7604182 h 8160284"/>
              <a:gd name="connsiteX475" fmla="*/ 3509766 w 10287000"/>
              <a:gd name="connsiteY475" fmla="*/ 7604182 h 8160284"/>
              <a:gd name="connsiteX476" fmla="*/ 3498048 w 10287000"/>
              <a:gd name="connsiteY476" fmla="*/ 7545590 h 8160284"/>
              <a:gd name="connsiteX477" fmla="*/ 3410156 w 10287000"/>
              <a:gd name="connsiteY477" fmla="*/ 7545590 h 8160284"/>
              <a:gd name="connsiteX478" fmla="*/ 3404300 w 10287000"/>
              <a:gd name="connsiteY478" fmla="*/ 7563170 h 8160284"/>
              <a:gd name="connsiteX479" fmla="*/ 3392582 w 10287000"/>
              <a:gd name="connsiteY479" fmla="*/ 7557308 h 8160284"/>
              <a:gd name="connsiteX480" fmla="*/ 3386719 w 10287000"/>
              <a:gd name="connsiteY480" fmla="*/ 7563170 h 8160284"/>
              <a:gd name="connsiteX481" fmla="*/ 3380863 w 10287000"/>
              <a:gd name="connsiteY481" fmla="*/ 7551452 h 8160284"/>
              <a:gd name="connsiteX482" fmla="*/ 3140632 w 10287000"/>
              <a:gd name="connsiteY482" fmla="*/ 7668636 h 8160284"/>
              <a:gd name="connsiteX483" fmla="*/ 3017592 w 10287000"/>
              <a:gd name="connsiteY483" fmla="*/ 7510434 h 8160284"/>
              <a:gd name="connsiteX484" fmla="*/ 3011730 w 10287000"/>
              <a:gd name="connsiteY484" fmla="*/ 7510434 h 8160284"/>
              <a:gd name="connsiteX485" fmla="*/ 3000011 w 10287000"/>
              <a:gd name="connsiteY485" fmla="*/ 7551452 h 8160284"/>
              <a:gd name="connsiteX486" fmla="*/ 3046885 w 10287000"/>
              <a:gd name="connsiteY486" fmla="*/ 7610044 h 8160284"/>
              <a:gd name="connsiteX487" fmla="*/ 2941419 w 10287000"/>
              <a:gd name="connsiteY487" fmla="*/ 7615900 h 8160284"/>
              <a:gd name="connsiteX488" fmla="*/ 2988293 w 10287000"/>
              <a:gd name="connsiteY488" fmla="*/ 7574889 h 8160284"/>
              <a:gd name="connsiteX489" fmla="*/ 2935562 w 10287000"/>
              <a:gd name="connsiteY489" fmla="*/ 7528015 h 8160284"/>
              <a:gd name="connsiteX490" fmla="*/ 2888689 w 10287000"/>
              <a:gd name="connsiteY490" fmla="*/ 7528015 h 8160284"/>
              <a:gd name="connsiteX491" fmla="*/ 2853533 w 10287000"/>
              <a:gd name="connsiteY491" fmla="*/ 7580745 h 8160284"/>
              <a:gd name="connsiteX492" fmla="*/ 2959000 w 10287000"/>
              <a:gd name="connsiteY492" fmla="*/ 7680355 h 8160284"/>
              <a:gd name="connsiteX493" fmla="*/ 2824235 w 10287000"/>
              <a:gd name="connsiteY493" fmla="*/ 7744803 h 8160284"/>
              <a:gd name="connsiteX494" fmla="*/ 2912126 w 10287000"/>
              <a:gd name="connsiteY494" fmla="*/ 7785821 h 8160284"/>
              <a:gd name="connsiteX495" fmla="*/ 2941419 w 10287000"/>
              <a:gd name="connsiteY495" fmla="*/ 7785821 h 8160284"/>
              <a:gd name="connsiteX496" fmla="*/ 3000011 w 10287000"/>
              <a:gd name="connsiteY496" fmla="*/ 7680355 h 8160284"/>
              <a:gd name="connsiteX497" fmla="*/ 2970718 w 10287000"/>
              <a:gd name="connsiteY497" fmla="*/ 7762384 h 8160284"/>
              <a:gd name="connsiteX498" fmla="*/ 3117196 w 10287000"/>
              <a:gd name="connsiteY498" fmla="*/ 7697929 h 8160284"/>
              <a:gd name="connsiteX499" fmla="*/ 3210943 w 10287000"/>
              <a:gd name="connsiteY499" fmla="*/ 7779958 h 8160284"/>
              <a:gd name="connsiteX500" fmla="*/ 3164069 w 10287000"/>
              <a:gd name="connsiteY500" fmla="*/ 7820976 h 8160284"/>
              <a:gd name="connsiteX501" fmla="*/ 3281254 w 10287000"/>
              <a:gd name="connsiteY501" fmla="*/ 7797539 h 8160284"/>
              <a:gd name="connsiteX502" fmla="*/ 3357427 w 10287000"/>
              <a:gd name="connsiteY502" fmla="*/ 7879568 h 8160284"/>
              <a:gd name="connsiteX503" fmla="*/ 3029310 w 10287000"/>
              <a:gd name="connsiteY503" fmla="*/ 7932298 h 8160284"/>
              <a:gd name="connsiteX504" fmla="*/ 3058603 w 10287000"/>
              <a:gd name="connsiteY504" fmla="*/ 7809257 h 8160284"/>
              <a:gd name="connsiteX505" fmla="*/ 2759786 w 10287000"/>
              <a:gd name="connsiteY505" fmla="*/ 7879568 h 8160284"/>
              <a:gd name="connsiteX506" fmla="*/ 2712912 w 10287000"/>
              <a:gd name="connsiteY506" fmla="*/ 7797539 h 8160284"/>
              <a:gd name="connsiteX507" fmla="*/ 2671895 w 10287000"/>
              <a:gd name="connsiteY507" fmla="*/ 7879568 h 8160284"/>
              <a:gd name="connsiteX508" fmla="*/ 2777361 w 10287000"/>
              <a:gd name="connsiteY508" fmla="*/ 7920580 h 8160284"/>
              <a:gd name="connsiteX509" fmla="*/ 2707050 w 10287000"/>
              <a:gd name="connsiteY509" fmla="*/ 8067063 h 8160284"/>
              <a:gd name="connsiteX510" fmla="*/ 2572291 w 10287000"/>
              <a:gd name="connsiteY510" fmla="*/ 7967453 h 8160284"/>
              <a:gd name="connsiteX511" fmla="*/ 2689475 w 10287000"/>
              <a:gd name="connsiteY511" fmla="*/ 7985034 h 8160284"/>
              <a:gd name="connsiteX512" fmla="*/ 2718769 w 10287000"/>
              <a:gd name="connsiteY512" fmla="*/ 7920580 h 8160284"/>
              <a:gd name="connsiteX513" fmla="*/ 2496119 w 10287000"/>
              <a:gd name="connsiteY513" fmla="*/ 7908861 h 8160284"/>
              <a:gd name="connsiteX514" fmla="*/ 2496119 w 10287000"/>
              <a:gd name="connsiteY514" fmla="*/ 7973316 h 8160284"/>
              <a:gd name="connsiteX515" fmla="*/ 2314486 w 10287000"/>
              <a:gd name="connsiteY515" fmla="*/ 7938160 h 8160284"/>
              <a:gd name="connsiteX516" fmla="*/ 2332060 w 10287000"/>
              <a:gd name="connsiteY516" fmla="*/ 7996752 h 8160284"/>
              <a:gd name="connsiteX517" fmla="*/ 2314486 w 10287000"/>
              <a:gd name="connsiteY517" fmla="*/ 7873706 h 8160284"/>
              <a:gd name="connsiteX518" fmla="*/ 2402371 w 10287000"/>
              <a:gd name="connsiteY518" fmla="*/ 7891286 h 8160284"/>
              <a:gd name="connsiteX519" fmla="*/ 2373987 w 10287000"/>
              <a:gd name="connsiteY519" fmla="*/ 7846783 h 8160284"/>
              <a:gd name="connsiteX520" fmla="*/ 2380035 w 10287000"/>
              <a:gd name="connsiteY520" fmla="*/ 7850727 h 8160284"/>
              <a:gd name="connsiteX521" fmla="*/ 2449245 w 10287000"/>
              <a:gd name="connsiteY521" fmla="*/ 7774102 h 8160284"/>
              <a:gd name="connsiteX522" fmla="*/ 2419952 w 10287000"/>
              <a:gd name="connsiteY522" fmla="*/ 7756521 h 8160284"/>
              <a:gd name="connsiteX523" fmla="*/ 2382048 w 10287000"/>
              <a:gd name="connsiteY523" fmla="*/ 7823263 h 8160284"/>
              <a:gd name="connsiteX524" fmla="*/ 2366373 w 10287000"/>
              <a:gd name="connsiteY524" fmla="*/ 7834846 h 8160284"/>
              <a:gd name="connsiteX525" fmla="*/ 2362548 w 10287000"/>
              <a:gd name="connsiteY525" fmla="*/ 7828849 h 8160284"/>
              <a:gd name="connsiteX526" fmla="*/ 2173865 w 10287000"/>
              <a:gd name="connsiteY526" fmla="*/ 7692073 h 8160284"/>
              <a:gd name="connsiteX527" fmla="*/ 2080117 w 10287000"/>
              <a:gd name="connsiteY527" fmla="*/ 7709648 h 8160284"/>
              <a:gd name="connsiteX528" fmla="*/ 2080117 w 10287000"/>
              <a:gd name="connsiteY528" fmla="*/ 7692073 h 8160284"/>
              <a:gd name="connsiteX529" fmla="*/ 1998088 w 10287000"/>
              <a:gd name="connsiteY529" fmla="*/ 7762384 h 8160284"/>
              <a:gd name="connsiteX530" fmla="*/ 1939496 w 10287000"/>
              <a:gd name="connsiteY530" fmla="*/ 7803395 h 8160284"/>
              <a:gd name="connsiteX531" fmla="*/ 2009806 w 10287000"/>
              <a:gd name="connsiteY531" fmla="*/ 7633481 h 8160284"/>
              <a:gd name="connsiteX532" fmla="*/ 1904340 w 10287000"/>
              <a:gd name="connsiteY532" fmla="*/ 7662774 h 8160284"/>
              <a:gd name="connsiteX533" fmla="*/ 1834030 w 10287000"/>
              <a:gd name="connsiteY533" fmla="*/ 7662774 h 8160284"/>
              <a:gd name="connsiteX534" fmla="*/ 1845748 w 10287000"/>
              <a:gd name="connsiteY534" fmla="*/ 7580745 h 8160284"/>
              <a:gd name="connsiteX535" fmla="*/ 1886760 w 10287000"/>
              <a:gd name="connsiteY535" fmla="*/ 7545590 h 8160284"/>
              <a:gd name="connsiteX536" fmla="*/ 1787157 w 10287000"/>
              <a:gd name="connsiteY536" fmla="*/ 7510434 h 8160284"/>
              <a:gd name="connsiteX537" fmla="*/ 1845748 w 10287000"/>
              <a:gd name="connsiteY537" fmla="*/ 7428405 h 8160284"/>
              <a:gd name="connsiteX538" fmla="*/ 1681690 w 10287000"/>
              <a:gd name="connsiteY538" fmla="*/ 7457704 h 8160284"/>
              <a:gd name="connsiteX539" fmla="*/ 1570362 w 10287000"/>
              <a:gd name="connsiteY539" fmla="*/ 7299502 h 8160284"/>
              <a:gd name="connsiteX540" fmla="*/ 1541069 w 10287000"/>
              <a:gd name="connsiteY540" fmla="*/ 7381531 h 8160284"/>
              <a:gd name="connsiteX541" fmla="*/ 1505914 w 10287000"/>
              <a:gd name="connsiteY541" fmla="*/ 7299502 h 8160284"/>
              <a:gd name="connsiteX542" fmla="*/ 1505914 w 10287000"/>
              <a:gd name="connsiteY542" fmla="*/ 7363957 h 8160284"/>
              <a:gd name="connsiteX543" fmla="*/ 1412166 w 10287000"/>
              <a:gd name="connsiteY543" fmla="*/ 7363957 h 8160284"/>
              <a:gd name="connsiteX544" fmla="*/ 1470758 w 10287000"/>
              <a:gd name="connsiteY544" fmla="*/ 7334658 h 8160284"/>
              <a:gd name="connsiteX545" fmla="*/ 1253964 w 10287000"/>
              <a:gd name="connsiteY545" fmla="*/ 7293646 h 8160284"/>
              <a:gd name="connsiteX546" fmla="*/ 1283264 w 10287000"/>
              <a:gd name="connsiteY546" fmla="*/ 7270209 h 8160284"/>
              <a:gd name="connsiteX547" fmla="*/ 1207091 w 10287000"/>
              <a:gd name="connsiteY547" fmla="*/ 7252629 h 8160284"/>
              <a:gd name="connsiteX548" fmla="*/ 1212953 w 10287000"/>
              <a:gd name="connsiteY548" fmla="*/ 7305365 h 8160284"/>
              <a:gd name="connsiteX549" fmla="*/ 1242245 w 10287000"/>
              <a:gd name="connsiteY549" fmla="*/ 7340520 h 8160284"/>
              <a:gd name="connsiteX550" fmla="*/ 1201234 w 10287000"/>
              <a:gd name="connsiteY550" fmla="*/ 7369813 h 8160284"/>
              <a:gd name="connsiteX551" fmla="*/ 1347712 w 10287000"/>
              <a:gd name="connsiteY551" fmla="*/ 7416687 h 8160284"/>
              <a:gd name="connsiteX552" fmla="*/ 1136780 w 10287000"/>
              <a:gd name="connsiteY552" fmla="*/ 7387394 h 8160284"/>
              <a:gd name="connsiteX553" fmla="*/ 1078188 w 10287000"/>
              <a:gd name="connsiteY553" fmla="*/ 7451842 h 8160284"/>
              <a:gd name="connsiteX554" fmla="*/ 1107487 w 10287000"/>
              <a:gd name="connsiteY554" fmla="*/ 7387394 h 8160284"/>
              <a:gd name="connsiteX555" fmla="*/ 1101625 w 10287000"/>
              <a:gd name="connsiteY555" fmla="*/ 7387394 h 8160284"/>
              <a:gd name="connsiteX556" fmla="*/ 1119205 w 10287000"/>
              <a:gd name="connsiteY556" fmla="*/ 7399112 h 8160284"/>
              <a:gd name="connsiteX557" fmla="*/ 1048895 w 10287000"/>
              <a:gd name="connsiteY557" fmla="*/ 7399112 h 8160284"/>
              <a:gd name="connsiteX558" fmla="*/ 978584 w 10287000"/>
              <a:gd name="connsiteY558" fmla="*/ 7492860 h 8160284"/>
              <a:gd name="connsiteX559" fmla="*/ 1236390 w 10287000"/>
              <a:gd name="connsiteY559" fmla="*/ 7504578 h 8160284"/>
              <a:gd name="connsiteX560" fmla="*/ 1119205 w 10287000"/>
              <a:gd name="connsiteY560" fmla="*/ 7615900 h 8160284"/>
              <a:gd name="connsiteX561" fmla="*/ 1177797 w 10287000"/>
              <a:gd name="connsiteY561" fmla="*/ 7615900 h 8160284"/>
              <a:gd name="connsiteX562" fmla="*/ 1148499 w 10287000"/>
              <a:gd name="connsiteY562" fmla="*/ 7574889 h 8160284"/>
              <a:gd name="connsiteX563" fmla="*/ 1470758 w 10287000"/>
              <a:gd name="connsiteY563" fmla="*/ 7393250 h 8160284"/>
              <a:gd name="connsiteX564" fmla="*/ 1605517 w 10287000"/>
              <a:gd name="connsiteY564" fmla="*/ 7428405 h 8160284"/>
              <a:gd name="connsiteX565" fmla="*/ 1488333 w 10287000"/>
              <a:gd name="connsiteY565" fmla="*/ 7516297 h 8160284"/>
              <a:gd name="connsiteX566" fmla="*/ 1459040 w 10287000"/>
              <a:gd name="connsiteY566" fmla="*/ 7598326 h 8160284"/>
              <a:gd name="connsiteX567" fmla="*/ 1623098 w 10287000"/>
              <a:gd name="connsiteY567" fmla="*/ 7592463 h 8160284"/>
              <a:gd name="connsiteX568" fmla="*/ 1623098 w 10287000"/>
              <a:gd name="connsiteY568" fmla="*/ 7510434 h 8160284"/>
              <a:gd name="connsiteX569" fmla="*/ 1728564 w 10287000"/>
              <a:gd name="connsiteY569" fmla="*/ 7486997 h 8160284"/>
              <a:gd name="connsiteX570" fmla="*/ 1787157 w 10287000"/>
              <a:gd name="connsiteY570" fmla="*/ 7486997 h 8160284"/>
              <a:gd name="connsiteX571" fmla="*/ 1658253 w 10287000"/>
              <a:gd name="connsiteY571" fmla="*/ 7615900 h 8160284"/>
              <a:gd name="connsiteX572" fmla="*/ 1839886 w 10287000"/>
              <a:gd name="connsiteY572" fmla="*/ 7651055 h 8160284"/>
              <a:gd name="connsiteX573" fmla="*/ 1857467 w 10287000"/>
              <a:gd name="connsiteY573" fmla="*/ 7774102 h 8160284"/>
              <a:gd name="connsiteX574" fmla="*/ 1722702 w 10287000"/>
              <a:gd name="connsiteY574" fmla="*/ 7844413 h 8160284"/>
              <a:gd name="connsiteX575" fmla="*/ 1705127 w 10287000"/>
              <a:gd name="connsiteY575" fmla="*/ 7762384 h 8160284"/>
              <a:gd name="connsiteX576" fmla="*/ 1793012 w 10287000"/>
              <a:gd name="connsiteY576" fmla="*/ 7738947 h 8160284"/>
              <a:gd name="connsiteX577" fmla="*/ 1728564 w 10287000"/>
              <a:gd name="connsiteY577" fmla="*/ 7656918 h 8160284"/>
              <a:gd name="connsiteX578" fmla="*/ 1652391 w 10287000"/>
              <a:gd name="connsiteY578" fmla="*/ 7680355 h 8160284"/>
              <a:gd name="connsiteX579" fmla="*/ 1658253 w 10287000"/>
              <a:gd name="connsiteY579" fmla="*/ 7692073 h 8160284"/>
              <a:gd name="connsiteX580" fmla="*/ 1722702 w 10287000"/>
              <a:gd name="connsiteY580" fmla="*/ 7674492 h 8160284"/>
              <a:gd name="connsiteX581" fmla="*/ 1605517 w 10287000"/>
              <a:gd name="connsiteY581" fmla="*/ 7750665 h 8160284"/>
              <a:gd name="connsiteX582" fmla="*/ 1587943 w 10287000"/>
              <a:gd name="connsiteY582" fmla="*/ 7785821 h 8160284"/>
              <a:gd name="connsiteX583" fmla="*/ 1634817 w 10287000"/>
              <a:gd name="connsiteY583" fmla="*/ 7762384 h 8160284"/>
              <a:gd name="connsiteX584" fmla="*/ 1623098 w 10287000"/>
              <a:gd name="connsiteY584" fmla="*/ 7844413 h 8160284"/>
              <a:gd name="connsiteX585" fmla="*/ 1546925 w 10287000"/>
              <a:gd name="connsiteY585" fmla="*/ 7762384 h 8160284"/>
              <a:gd name="connsiteX586" fmla="*/ 1324274 w 10287000"/>
              <a:gd name="connsiteY586" fmla="*/ 7873706 h 8160284"/>
              <a:gd name="connsiteX587" fmla="*/ 1418022 w 10287000"/>
              <a:gd name="connsiteY587" fmla="*/ 7908861 h 8160284"/>
              <a:gd name="connsiteX588" fmla="*/ 1341856 w 10287000"/>
              <a:gd name="connsiteY588" fmla="*/ 7955735 h 8160284"/>
              <a:gd name="connsiteX589" fmla="*/ 1535207 w 10287000"/>
              <a:gd name="connsiteY589" fmla="*/ 7967453 h 8160284"/>
              <a:gd name="connsiteX590" fmla="*/ 1218809 w 10287000"/>
              <a:gd name="connsiteY590" fmla="*/ 7938160 h 8160284"/>
              <a:gd name="connsiteX591" fmla="*/ 814526 w 10287000"/>
              <a:gd name="connsiteY591" fmla="*/ 7979172 h 8160284"/>
              <a:gd name="connsiteX592" fmla="*/ 439536 w 10287000"/>
              <a:gd name="connsiteY592" fmla="*/ 7979172 h 8160284"/>
              <a:gd name="connsiteX593" fmla="*/ 193449 w 10287000"/>
              <a:gd name="connsiteY593" fmla="*/ 7850269 h 8160284"/>
              <a:gd name="connsiteX594" fmla="*/ 1467 w 10287000"/>
              <a:gd name="connsiteY594" fmla="*/ 7808249 h 8160284"/>
              <a:gd name="connsiteX595" fmla="*/ 0 w 10287000"/>
              <a:gd name="connsiteY595" fmla="*/ 7807303 h 816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</a:cxnLst>
            <a:rect l="l" t="t" r="r" b="b"/>
            <a:pathLst>
              <a:path w="10287000" h="8160284">
                <a:moveTo>
                  <a:pt x="2366373" y="7834846"/>
                </a:moveTo>
                <a:lnTo>
                  <a:pt x="2373987" y="7846783"/>
                </a:lnTo>
                <a:lnTo>
                  <a:pt x="2361360" y="7838550"/>
                </a:lnTo>
                <a:close/>
                <a:moveTo>
                  <a:pt x="9033898" y="7814497"/>
                </a:moveTo>
                <a:cubicBezTo>
                  <a:pt x="9006811" y="7818135"/>
                  <a:pt x="8983740" y="7845875"/>
                  <a:pt x="8970557" y="7920580"/>
                </a:cubicBezTo>
                <a:cubicBezTo>
                  <a:pt x="9040867" y="7926442"/>
                  <a:pt x="9087741" y="7961597"/>
                  <a:pt x="9158052" y="7973316"/>
                </a:cubicBezTo>
                <a:cubicBezTo>
                  <a:pt x="9158052" y="7938160"/>
                  <a:pt x="9175626" y="7932298"/>
                  <a:pt x="9175626" y="7891286"/>
                </a:cubicBezTo>
                <a:cubicBezTo>
                  <a:pt x="9135346" y="7869314"/>
                  <a:pt x="9079043" y="7808432"/>
                  <a:pt x="9033898" y="7814497"/>
                </a:cubicBezTo>
                <a:close/>
                <a:moveTo>
                  <a:pt x="8150266" y="7785821"/>
                </a:moveTo>
                <a:cubicBezTo>
                  <a:pt x="8150266" y="7832694"/>
                  <a:pt x="8179559" y="7844413"/>
                  <a:pt x="8167841" y="7908861"/>
                </a:cubicBezTo>
                <a:cubicBezTo>
                  <a:pt x="8226433" y="7903005"/>
                  <a:pt x="8191278" y="7856131"/>
                  <a:pt x="8244014" y="7891286"/>
                </a:cubicBezTo>
                <a:cubicBezTo>
                  <a:pt x="8220577" y="7838550"/>
                  <a:pt x="8208858" y="7850269"/>
                  <a:pt x="8226433" y="7785821"/>
                </a:cubicBezTo>
                <a:cubicBezTo>
                  <a:pt x="8204464" y="7812187"/>
                  <a:pt x="8198971" y="7792412"/>
                  <a:pt x="8177823" y="7785821"/>
                </a:cubicBezTo>
                <a:cubicBezTo>
                  <a:pt x="8170774" y="7783624"/>
                  <a:pt x="8161985" y="7782891"/>
                  <a:pt x="8150266" y="7785821"/>
                </a:cubicBezTo>
                <a:close/>
                <a:moveTo>
                  <a:pt x="2601931" y="7740279"/>
                </a:moveTo>
                <a:cubicBezTo>
                  <a:pt x="2593936" y="7738618"/>
                  <a:pt x="2585130" y="7738876"/>
                  <a:pt x="2575861" y="7740318"/>
                </a:cubicBezTo>
                <a:cubicBezTo>
                  <a:pt x="2563501" y="7742241"/>
                  <a:pt x="2550319" y="7746270"/>
                  <a:pt x="2537136" y="7750665"/>
                </a:cubicBezTo>
                <a:cubicBezTo>
                  <a:pt x="2595728" y="7803395"/>
                  <a:pt x="2525418" y="7815114"/>
                  <a:pt x="2449245" y="7838550"/>
                </a:cubicBezTo>
                <a:cubicBezTo>
                  <a:pt x="2460963" y="7955735"/>
                  <a:pt x="2560573" y="7861987"/>
                  <a:pt x="2607447" y="7885424"/>
                </a:cubicBezTo>
                <a:cubicBezTo>
                  <a:pt x="2578148" y="7856131"/>
                  <a:pt x="2584010" y="7815114"/>
                  <a:pt x="2642602" y="7826832"/>
                </a:cubicBezTo>
                <a:cubicBezTo>
                  <a:pt x="2642602" y="7767508"/>
                  <a:pt x="2625916" y="7745261"/>
                  <a:pt x="2601931" y="7740279"/>
                </a:cubicBezTo>
                <a:close/>
                <a:moveTo>
                  <a:pt x="9579915" y="7686211"/>
                </a:moveTo>
                <a:cubicBezTo>
                  <a:pt x="9544760" y="7692073"/>
                  <a:pt x="9603352" y="7721366"/>
                  <a:pt x="9585771" y="7768240"/>
                </a:cubicBezTo>
                <a:cubicBezTo>
                  <a:pt x="9568197" y="7756521"/>
                  <a:pt x="9556478" y="7733085"/>
                  <a:pt x="9550616" y="7709648"/>
                </a:cubicBezTo>
                <a:cubicBezTo>
                  <a:pt x="9480306" y="7738947"/>
                  <a:pt x="9615071" y="7815114"/>
                  <a:pt x="9492024" y="7797539"/>
                </a:cubicBezTo>
                <a:cubicBezTo>
                  <a:pt x="9497886" y="7820976"/>
                  <a:pt x="9492024" y="7832694"/>
                  <a:pt x="9480306" y="7838550"/>
                </a:cubicBezTo>
                <a:cubicBezTo>
                  <a:pt x="9509605" y="7867850"/>
                  <a:pt x="9574053" y="7779958"/>
                  <a:pt x="9620927" y="7768240"/>
                </a:cubicBezTo>
                <a:cubicBezTo>
                  <a:pt x="9632645" y="7709648"/>
                  <a:pt x="9591634" y="7727228"/>
                  <a:pt x="9579915" y="7686211"/>
                </a:cubicBezTo>
                <a:close/>
                <a:moveTo>
                  <a:pt x="2431670" y="7668636"/>
                </a:moveTo>
                <a:cubicBezTo>
                  <a:pt x="2437526" y="7686211"/>
                  <a:pt x="2449245" y="7692073"/>
                  <a:pt x="2460963" y="7680355"/>
                </a:cubicBezTo>
                <a:cubicBezTo>
                  <a:pt x="2455107" y="7680355"/>
                  <a:pt x="2449245" y="7674492"/>
                  <a:pt x="2443389" y="7668636"/>
                </a:cubicBezTo>
                <a:cubicBezTo>
                  <a:pt x="2437526" y="7668636"/>
                  <a:pt x="2437526" y="7668636"/>
                  <a:pt x="2431670" y="7668636"/>
                </a:cubicBezTo>
                <a:close/>
                <a:moveTo>
                  <a:pt x="2519555" y="7604182"/>
                </a:moveTo>
                <a:cubicBezTo>
                  <a:pt x="2519555" y="7604182"/>
                  <a:pt x="2513699" y="7610044"/>
                  <a:pt x="2507837" y="7610044"/>
                </a:cubicBezTo>
                <a:cubicBezTo>
                  <a:pt x="2519555" y="7621762"/>
                  <a:pt x="2525418" y="7633481"/>
                  <a:pt x="2537136" y="7645199"/>
                </a:cubicBezTo>
                <a:cubicBezTo>
                  <a:pt x="2537136" y="7621762"/>
                  <a:pt x="2531274" y="7610044"/>
                  <a:pt x="2519555" y="7604182"/>
                </a:cubicBezTo>
                <a:close/>
                <a:moveTo>
                  <a:pt x="2460963" y="7586607"/>
                </a:moveTo>
                <a:cubicBezTo>
                  <a:pt x="2466826" y="7598326"/>
                  <a:pt x="2472682" y="7615900"/>
                  <a:pt x="2472682" y="7633481"/>
                </a:cubicBezTo>
                <a:cubicBezTo>
                  <a:pt x="2490262" y="7633481"/>
                  <a:pt x="2501981" y="7627619"/>
                  <a:pt x="2496119" y="7592463"/>
                </a:cubicBezTo>
                <a:cubicBezTo>
                  <a:pt x="2490262" y="7586607"/>
                  <a:pt x="2490262" y="7586607"/>
                  <a:pt x="2484400" y="7586607"/>
                </a:cubicBezTo>
                <a:cubicBezTo>
                  <a:pt x="2478544" y="7586607"/>
                  <a:pt x="2466826" y="7586607"/>
                  <a:pt x="2460963" y="7586607"/>
                </a:cubicBezTo>
                <a:close/>
                <a:moveTo>
                  <a:pt x="2572291" y="7563170"/>
                </a:moveTo>
                <a:cubicBezTo>
                  <a:pt x="2566429" y="7569026"/>
                  <a:pt x="2566429" y="7569026"/>
                  <a:pt x="2560573" y="7574889"/>
                </a:cubicBezTo>
                <a:cubicBezTo>
                  <a:pt x="2566429" y="7574889"/>
                  <a:pt x="2572291" y="7580745"/>
                  <a:pt x="2578148" y="7580745"/>
                </a:cubicBezTo>
                <a:cubicBezTo>
                  <a:pt x="2572291" y="7574889"/>
                  <a:pt x="2572291" y="7569026"/>
                  <a:pt x="2572291" y="7563170"/>
                </a:cubicBezTo>
                <a:close/>
                <a:moveTo>
                  <a:pt x="1048895" y="7563170"/>
                </a:moveTo>
                <a:cubicBezTo>
                  <a:pt x="1019595" y="7557308"/>
                  <a:pt x="1019595" y="7586607"/>
                  <a:pt x="1002021" y="7586607"/>
                </a:cubicBezTo>
                <a:cubicBezTo>
                  <a:pt x="808664" y="7592463"/>
                  <a:pt x="943429" y="7598326"/>
                  <a:pt x="1037176" y="7621762"/>
                </a:cubicBezTo>
                <a:cubicBezTo>
                  <a:pt x="1007877" y="7651055"/>
                  <a:pt x="925848" y="7656918"/>
                  <a:pt x="996158" y="7703791"/>
                </a:cubicBezTo>
                <a:cubicBezTo>
                  <a:pt x="943429" y="7738947"/>
                  <a:pt x="966865" y="7651055"/>
                  <a:pt x="919992" y="7668636"/>
                </a:cubicBezTo>
                <a:cubicBezTo>
                  <a:pt x="919992" y="7668636"/>
                  <a:pt x="937566" y="7709648"/>
                  <a:pt x="937566" y="7709648"/>
                </a:cubicBezTo>
                <a:cubicBezTo>
                  <a:pt x="802807" y="7744803"/>
                  <a:pt x="609450" y="7709648"/>
                  <a:pt x="398518" y="7779958"/>
                </a:cubicBezTo>
                <a:cubicBezTo>
                  <a:pt x="545002" y="7844413"/>
                  <a:pt x="791089" y="7744803"/>
                  <a:pt x="966865" y="7750665"/>
                </a:cubicBezTo>
                <a:cubicBezTo>
                  <a:pt x="984440" y="7756521"/>
                  <a:pt x="984440" y="7815114"/>
                  <a:pt x="966865" y="7815114"/>
                </a:cubicBezTo>
                <a:cubicBezTo>
                  <a:pt x="1037176" y="7873706"/>
                  <a:pt x="1125061" y="7797539"/>
                  <a:pt x="1160216" y="7744803"/>
                </a:cubicBezTo>
                <a:cubicBezTo>
                  <a:pt x="1207091" y="7756521"/>
                  <a:pt x="1148499" y="7791677"/>
                  <a:pt x="1166079" y="7826832"/>
                </a:cubicBezTo>
                <a:cubicBezTo>
                  <a:pt x="1236390" y="7856131"/>
                  <a:pt x="1201234" y="7756521"/>
                  <a:pt x="1253964" y="7762384"/>
                </a:cubicBezTo>
                <a:cubicBezTo>
                  <a:pt x="1201234" y="7715510"/>
                  <a:pt x="1130924" y="7697929"/>
                  <a:pt x="1054751" y="7686211"/>
                </a:cubicBezTo>
                <a:cubicBezTo>
                  <a:pt x="1095768" y="7656918"/>
                  <a:pt x="1078188" y="7598326"/>
                  <a:pt x="1048895" y="7563170"/>
                </a:cubicBezTo>
                <a:close/>
                <a:moveTo>
                  <a:pt x="4617156" y="7557890"/>
                </a:moveTo>
                <a:lnTo>
                  <a:pt x="4631093" y="7558762"/>
                </a:lnTo>
                <a:lnTo>
                  <a:pt x="4624481" y="7561706"/>
                </a:lnTo>
                <a:close/>
                <a:moveTo>
                  <a:pt x="6456950" y="7528015"/>
                </a:moveTo>
                <a:cubicBezTo>
                  <a:pt x="6415938" y="7580745"/>
                  <a:pt x="6363202" y="7510434"/>
                  <a:pt x="6351483" y="7610044"/>
                </a:cubicBezTo>
                <a:cubicBezTo>
                  <a:pt x="6380783" y="7639337"/>
                  <a:pt x="6439375" y="7569026"/>
                  <a:pt x="6456950" y="7528015"/>
                </a:cubicBezTo>
                <a:close/>
                <a:moveTo>
                  <a:pt x="1886760" y="7481141"/>
                </a:moveTo>
                <a:cubicBezTo>
                  <a:pt x="1910197" y="7522153"/>
                  <a:pt x="1880903" y="7504578"/>
                  <a:pt x="1886760" y="7563170"/>
                </a:cubicBezTo>
                <a:cubicBezTo>
                  <a:pt x="1880903" y="7563170"/>
                  <a:pt x="1880903" y="7563170"/>
                  <a:pt x="1880903" y="7563170"/>
                </a:cubicBezTo>
                <a:cubicBezTo>
                  <a:pt x="1875041" y="7598326"/>
                  <a:pt x="1863323" y="7615900"/>
                  <a:pt x="1863323" y="7662774"/>
                </a:cubicBezTo>
                <a:cubicBezTo>
                  <a:pt x="1916059" y="7621762"/>
                  <a:pt x="1880903" y="7569026"/>
                  <a:pt x="1933633" y="7498716"/>
                </a:cubicBezTo>
                <a:cubicBezTo>
                  <a:pt x="1910197" y="7504578"/>
                  <a:pt x="1898478" y="7492860"/>
                  <a:pt x="1886760" y="7481141"/>
                </a:cubicBezTo>
                <a:close/>
                <a:moveTo>
                  <a:pt x="5923764" y="7469423"/>
                </a:moveTo>
                <a:cubicBezTo>
                  <a:pt x="5923764" y="7574889"/>
                  <a:pt x="6023367" y="7569026"/>
                  <a:pt x="6017512" y="7469423"/>
                </a:cubicBezTo>
                <a:close/>
                <a:moveTo>
                  <a:pt x="3779290" y="7451842"/>
                </a:moveTo>
                <a:cubicBezTo>
                  <a:pt x="3767572" y="7463560"/>
                  <a:pt x="3761710" y="7475279"/>
                  <a:pt x="3744135" y="7481141"/>
                </a:cubicBezTo>
                <a:cubicBezTo>
                  <a:pt x="3767572" y="7533871"/>
                  <a:pt x="3855457" y="7498716"/>
                  <a:pt x="3902330" y="7463560"/>
                </a:cubicBezTo>
                <a:cubicBezTo>
                  <a:pt x="3861319" y="7457704"/>
                  <a:pt x="3820302" y="7457704"/>
                  <a:pt x="3779290" y="7451842"/>
                </a:cubicBezTo>
                <a:close/>
                <a:moveTo>
                  <a:pt x="2613303" y="7451842"/>
                </a:moveTo>
                <a:cubicBezTo>
                  <a:pt x="2595728" y="7475279"/>
                  <a:pt x="2572291" y="7475279"/>
                  <a:pt x="2554711" y="7457704"/>
                </a:cubicBezTo>
                <a:cubicBezTo>
                  <a:pt x="2542992" y="7463560"/>
                  <a:pt x="2531274" y="7469423"/>
                  <a:pt x="2525418" y="7481141"/>
                </a:cubicBezTo>
                <a:cubicBezTo>
                  <a:pt x="2525418" y="7498716"/>
                  <a:pt x="2525418" y="7510434"/>
                  <a:pt x="2507837" y="7516297"/>
                </a:cubicBezTo>
                <a:cubicBezTo>
                  <a:pt x="2507837" y="7516297"/>
                  <a:pt x="2507837" y="7516297"/>
                  <a:pt x="2507837" y="7522153"/>
                </a:cubicBezTo>
                <a:cubicBezTo>
                  <a:pt x="2531274" y="7504578"/>
                  <a:pt x="2554711" y="7510434"/>
                  <a:pt x="2572291" y="7510434"/>
                </a:cubicBezTo>
                <a:cubicBezTo>
                  <a:pt x="2589866" y="7498716"/>
                  <a:pt x="2619165" y="7498716"/>
                  <a:pt x="2613303" y="7451842"/>
                </a:cubicBezTo>
                <a:close/>
                <a:moveTo>
                  <a:pt x="6269454" y="7445986"/>
                </a:moveTo>
                <a:cubicBezTo>
                  <a:pt x="6240161" y="7498716"/>
                  <a:pt x="6169851" y="7399112"/>
                  <a:pt x="6175707" y="7510434"/>
                </a:cubicBezTo>
                <a:cubicBezTo>
                  <a:pt x="6216725" y="7528015"/>
                  <a:pt x="6281173" y="7539733"/>
                  <a:pt x="6269454" y="7445986"/>
                </a:cubicBezTo>
                <a:close/>
                <a:moveTo>
                  <a:pt x="6158132" y="7445986"/>
                </a:moveTo>
                <a:cubicBezTo>
                  <a:pt x="6122977" y="7440124"/>
                  <a:pt x="6128834" y="7486997"/>
                  <a:pt x="6081960" y="7469423"/>
                </a:cubicBezTo>
                <a:cubicBezTo>
                  <a:pt x="6087822" y="7492860"/>
                  <a:pt x="6105396" y="7498716"/>
                  <a:pt x="6111259" y="7528015"/>
                </a:cubicBezTo>
                <a:cubicBezTo>
                  <a:pt x="6134696" y="7510434"/>
                  <a:pt x="6163989" y="7498716"/>
                  <a:pt x="6158132" y="7445986"/>
                </a:cubicBezTo>
                <a:close/>
                <a:moveTo>
                  <a:pt x="3051282" y="7445252"/>
                </a:moveTo>
                <a:cubicBezTo>
                  <a:pt x="3039563" y="7443055"/>
                  <a:pt x="3026379" y="7443055"/>
                  <a:pt x="3011730" y="7445986"/>
                </a:cubicBezTo>
                <a:cubicBezTo>
                  <a:pt x="3011730" y="7451842"/>
                  <a:pt x="3017592" y="7457704"/>
                  <a:pt x="3017592" y="7463560"/>
                </a:cubicBezTo>
                <a:cubicBezTo>
                  <a:pt x="3035166" y="7463560"/>
                  <a:pt x="3058603" y="7463560"/>
                  <a:pt x="3082040" y="7457704"/>
                </a:cubicBezTo>
                <a:cubicBezTo>
                  <a:pt x="3073253" y="7451845"/>
                  <a:pt x="3063000" y="7447450"/>
                  <a:pt x="3051282" y="7445252"/>
                </a:cubicBezTo>
                <a:close/>
                <a:moveTo>
                  <a:pt x="3322271" y="7428405"/>
                </a:moveTo>
                <a:cubicBezTo>
                  <a:pt x="3304690" y="7440124"/>
                  <a:pt x="3287115" y="7469423"/>
                  <a:pt x="3269535" y="7492860"/>
                </a:cubicBezTo>
                <a:cubicBezTo>
                  <a:pt x="3310553" y="7486997"/>
                  <a:pt x="3339846" y="7481141"/>
                  <a:pt x="3369144" y="7481141"/>
                </a:cubicBezTo>
                <a:cubicBezTo>
                  <a:pt x="3363283" y="7457704"/>
                  <a:pt x="3333990" y="7445986"/>
                  <a:pt x="3351564" y="7440124"/>
                </a:cubicBezTo>
                <a:cubicBezTo>
                  <a:pt x="3339846" y="7440124"/>
                  <a:pt x="3328127" y="7434267"/>
                  <a:pt x="3322271" y="7428405"/>
                </a:cubicBezTo>
                <a:close/>
                <a:moveTo>
                  <a:pt x="3621088" y="7416687"/>
                </a:moveTo>
                <a:cubicBezTo>
                  <a:pt x="3621088" y="7457704"/>
                  <a:pt x="3615232" y="7492860"/>
                  <a:pt x="3662106" y="7510434"/>
                </a:cubicBezTo>
                <a:cubicBezTo>
                  <a:pt x="3667962" y="7492860"/>
                  <a:pt x="3679680" y="7475279"/>
                  <a:pt x="3703117" y="7469423"/>
                </a:cubicBezTo>
                <a:cubicBezTo>
                  <a:pt x="3703117" y="7475279"/>
                  <a:pt x="3703117" y="7475279"/>
                  <a:pt x="3703117" y="7481141"/>
                </a:cubicBezTo>
                <a:cubicBezTo>
                  <a:pt x="3714835" y="7481141"/>
                  <a:pt x="3732417" y="7481141"/>
                  <a:pt x="3732417" y="7457704"/>
                </a:cubicBezTo>
                <a:cubicBezTo>
                  <a:pt x="3691399" y="7463560"/>
                  <a:pt x="3691399" y="7451842"/>
                  <a:pt x="3691399" y="7434267"/>
                </a:cubicBezTo>
                <a:cubicBezTo>
                  <a:pt x="3662106" y="7428405"/>
                  <a:pt x="3644525" y="7422549"/>
                  <a:pt x="3621088" y="7416687"/>
                </a:cubicBezTo>
                <a:close/>
                <a:moveTo>
                  <a:pt x="2103554" y="7375675"/>
                </a:moveTo>
                <a:cubicBezTo>
                  <a:pt x="2080117" y="7375675"/>
                  <a:pt x="2027381" y="7428405"/>
                  <a:pt x="2068398" y="7457704"/>
                </a:cubicBezTo>
                <a:cubicBezTo>
                  <a:pt x="2074255" y="7457704"/>
                  <a:pt x="2074255" y="7457704"/>
                  <a:pt x="2074255" y="7457704"/>
                </a:cubicBezTo>
                <a:cubicBezTo>
                  <a:pt x="2074255" y="7428405"/>
                  <a:pt x="2080117" y="7410831"/>
                  <a:pt x="2103554" y="7416687"/>
                </a:cubicBezTo>
                <a:lnTo>
                  <a:pt x="2103554" y="7434267"/>
                </a:lnTo>
                <a:lnTo>
                  <a:pt x="2103554" y="7457704"/>
                </a:lnTo>
                <a:cubicBezTo>
                  <a:pt x="2115272" y="7457704"/>
                  <a:pt x="2126991" y="7457704"/>
                  <a:pt x="2138709" y="7457704"/>
                </a:cubicBezTo>
                <a:cubicBezTo>
                  <a:pt x="2138709" y="7463560"/>
                  <a:pt x="2138709" y="7469423"/>
                  <a:pt x="2138709" y="7475279"/>
                </a:cubicBezTo>
                <a:cubicBezTo>
                  <a:pt x="2156284" y="7463560"/>
                  <a:pt x="2173865" y="7457704"/>
                  <a:pt x="2185583" y="7451842"/>
                </a:cubicBezTo>
                <a:cubicBezTo>
                  <a:pt x="2156284" y="7445986"/>
                  <a:pt x="2144565" y="7416687"/>
                  <a:pt x="2103554" y="7434267"/>
                </a:cubicBezTo>
                <a:cubicBezTo>
                  <a:pt x="2103554" y="7410831"/>
                  <a:pt x="2115272" y="7399112"/>
                  <a:pt x="2121129" y="7387394"/>
                </a:cubicBezTo>
                <a:cubicBezTo>
                  <a:pt x="2115272" y="7387394"/>
                  <a:pt x="2109410" y="7381531"/>
                  <a:pt x="2103554" y="7375675"/>
                </a:cubicBezTo>
                <a:close/>
                <a:moveTo>
                  <a:pt x="3533203" y="7369813"/>
                </a:moveTo>
                <a:cubicBezTo>
                  <a:pt x="3498048" y="7381531"/>
                  <a:pt x="3492185" y="7434267"/>
                  <a:pt x="3457030" y="7451842"/>
                </a:cubicBezTo>
                <a:cubicBezTo>
                  <a:pt x="3457030" y="7445986"/>
                  <a:pt x="3451174" y="7434267"/>
                  <a:pt x="3445312" y="7422549"/>
                </a:cubicBezTo>
                <a:cubicBezTo>
                  <a:pt x="3439456" y="7422549"/>
                  <a:pt x="3433593" y="7428405"/>
                  <a:pt x="3421875" y="7428405"/>
                </a:cubicBezTo>
                <a:cubicBezTo>
                  <a:pt x="3416019" y="7445986"/>
                  <a:pt x="3410156" y="7463560"/>
                  <a:pt x="3404300" y="7475279"/>
                </a:cubicBezTo>
                <a:cubicBezTo>
                  <a:pt x="3451174" y="7475279"/>
                  <a:pt x="3492185" y="7475279"/>
                  <a:pt x="3544922" y="7492860"/>
                </a:cubicBezTo>
                <a:cubicBezTo>
                  <a:pt x="3544922" y="7486997"/>
                  <a:pt x="3544922" y="7481141"/>
                  <a:pt x="3550777" y="7475279"/>
                </a:cubicBezTo>
                <a:cubicBezTo>
                  <a:pt x="3539059" y="7463560"/>
                  <a:pt x="3521485" y="7457704"/>
                  <a:pt x="3527341" y="7416687"/>
                </a:cubicBezTo>
                <a:cubicBezTo>
                  <a:pt x="3539059" y="7416687"/>
                  <a:pt x="3544922" y="7410831"/>
                  <a:pt x="3550777" y="7404968"/>
                </a:cubicBezTo>
                <a:cubicBezTo>
                  <a:pt x="3544922" y="7393250"/>
                  <a:pt x="3539059" y="7381531"/>
                  <a:pt x="3533203" y="7369813"/>
                </a:cubicBezTo>
                <a:close/>
                <a:moveTo>
                  <a:pt x="3960923" y="7363957"/>
                </a:moveTo>
                <a:cubicBezTo>
                  <a:pt x="3943348" y="7363957"/>
                  <a:pt x="3931630" y="7369813"/>
                  <a:pt x="3919911" y="7381531"/>
                </a:cubicBezTo>
                <a:cubicBezTo>
                  <a:pt x="3919911" y="7399112"/>
                  <a:pt x="3925768" y="7410831"/>
                  <a:pt x="3937486" y="7416687"/>
                </a:cubicBezTo>
                <a:cubicBezTo>
                  <a:pt x="3937486" y="7410831"/>
                  <a:pt x="3943348" y="7410831"/>
                  <a:pt x="3943348" y="7410831"/>
                </a:cubicBezTo>
                <a:cubicBezTo>
                  <a:pt x="3937486" y="7387394"/>
                  <a:pt x="3943348" y="7369813"/>
                  <a:pt x="3960923" y="7363957"/>
                </a:cubicBezTo>
                <a:close/>
                <a:moveTo>
                  <a:pt x="6339765" y="7358095"/>
                </a:moveTo>
                <a:cubicBezTo>
                  <a:pt x="6357346" y="7428405"/>
                  <a:pt x="6322190" y="7440124"/>
                  <a:pt x="6328047" y="7504578"/>
                </a:cubicBezTo>
                <a:lnTo>
                  <a:pt x="6439375" y="7504578"/>
                </a:lnTo>
                <a:cubicBezTo>
                  <a:pt x="6433512" y="7434267"/>
                  <a:pt x="6480386" y="7428405"/>
                  <a:pt x="6497967" y="7399112"/>
                </a:cubicBezTo>
                <a:cubicBezTo>
                  <a:pt x="6456950" y="7410831"/>
                  <a:pt x="6410076" y="7440124"/>
                  <a:pt x="6369064" y="7404968"/>
                </a:cubicBezTo>
                <a:cubicBezTo>
                  <a:pt x="6386639" y="7393250"/>
                  <a:pt x="6398357" y="7375675"/>
                  <a:pt x="6410076" y="7358095"/>
                </a:cubicBezTo>
                <a:cubicBezTo>
                  <a:pt x="6386639" y="7358095"/>
                  <a:pt x="6363202" y="7358095"/>
                  <a:pt x="6339765" y="7358095"/>
                </a:cubicBezTo>
                <a:close/>
                <a:moveTo>
                  <a:pt x="2279331" y="7358095"/>
                </a:moveTo>
                <a:cubicBezTo>
                  <a:pt x="2261750" y="7369813"/>
                  <a:pt x="2238313" y="7381531"/>
                  <a:pt x="2214876" y="7387394"/>
                </a:cubicBezTo>
                <a:cubicBezTo>
                  <a:pt x="2214876" y="7399112"/>
                  <a:pt x="2220738" y="7404968"/>
                  <a:pt x="2226595" y="7428405"/>
                </a:cubicBezTo>
                <a:cubicBezTo>
                  <a:pt x="2244175" y="7399112"/>
                  <a:pt x="2285187" y="7399112"/>
                  <a:pt x="2279331" y="7358095"/>
                </a:cubicBezTo>
                <a:close/>
                <a:moveTo>
                  <a:pt x="3316409" y="7340520"/>
                </a:moveTo>
                <a:cubicBezTo>
                  <a:pt x="3298834" y="7340520"/>
                  <a:pt x="3287115" y="7346376"/>
                  <a:pt x="3275398" y="7346376"/>
                </a:cubicBezTo>
                <a:cubicBezTo>
                  <a:pt x="3275398" y="7363957"/>
                  <a:pt x="3269535" y="7381531"/>
                  <a:pt x="3246098" y="7375675"/>
                </a:cubicBezTo>
                <a:cubicBezTo>
                  <a:pt x="3269535" y="7445986"/>
                  <a:pt x="3304690" y="7399112"/>
                  <a:pt x="3316409" y="7340520"/>
                </a:cubicBezTo>
                <a:close/>
                <a:moveTo>
                  <a:pt x="3375001" y="7328802"/>
                </a:moveTo>
                <a:cubicBezTo>
                  <a:pt x="3369144" y="7334658"/>
                  <a:pt x="3363283" y="7334658"/>
                  <a:pt x="3357427" y="7334658"/>
                </a:cubicBezTo>
                <a:cubicBezTo>
                  <a:pt x="3369144" y="7358095"/>
                  <a:pt x="3375001" y="7393250"/>
                  <a:pt x="3386719" y="7404968"/>
                </a:cubicBezTo>
                <a:cubicBezTo>
                  <a:pt x="3404300" y="7404968"/>
                  <a:pt x="3421875" y="7404968"/>
                  <a:pt x="3433593" y="7404968"/>
                </a:cubicBezTo>
                <a:cubicBezTo>
                  <a:pt x="3416019" y="7375675"/>
                  <a:pt x="3398438" y="7346376"/>
                  <a:pt x="3375001" y="7328802"/>
                </a:cubicBezTo>
                <a:close/>
                <a:moveTo>
                  <a:pt x="2186315" y="7328067"/>
                </a:moveTo>
                <a:cubicBezTo>
                  <a:pt x="2185583" y="7328800"/>
                  <a:pt x="2185583" y="7331730"/>
                  <a:pt x="2185583" y="7334658"/>
                </a:cubicBezTo>
                <a:cubicBezTo>
                  <a:pt x="2185583" y="7334658"/>
                  <a:pt x="2191439" y="7334658"/>
                  <a:pt x="2191439" y="7334658"/>
                </a:cubicBezTo>
                <a:cubicBezTo>
                  <a:pt x="2188511" y="7328799"/>
                  <a:pt x="2187047" y="7327335"/>
                  <a:pt x="2186315" y="7328067"/>
                </a:cubicBezTo>
                <a:close/>
                <a:moveTo>
                  <a:pt x="2027381" y="7317083"/>
                </a:moveTo>
                <a:cubicBezTo>
                  <a:pt x="2033243" y="7340520"/>
                  <a:pt x="2050818" y="7346376"/>
                  <a:pt x="2056680" y="7375675"/>
                </a:cubicBezTo>
                <a:cubicBezTo>
                  <a:pt x="2009806" y="7363957"/>
                  <a:pt x="1974651" y="7387394"/>
                  <a:pt x="1939496" y="7399112"/>
                </a:cubicBezTo>
                <a:cubicBezTo>
                  <a:pt x="1962933" y="7434267"/>
                  <a:pt x="1992226" y="7445986"/>
                  <a:pt x="2033243" y="7463560"/>
                </a:cubicBezTo>
                <a:cubicBezTo>
                  <a:pt x="2021525" y="7445986"/>
                  <a:pt x="2009806" y="7434267"/>
                  <a:pt x="2009806" y="7422549"/>
                </a:cubicBezTo>
                <a:cubicBezTo>
                  <a:pt x="2033243" y="7393250"/>
                  <a:pt x="2115272" y="7393250"/>
                  <a:pt x="2074255" y="7340520"/>
                </a:cubicBezTo>
                <a:cubicBezTo>
                  <a:pt x="2080117" y="7340520"/>
                  <a:pt x="2080117" y="7340520"/>
                  <a:pt x="2085973" y="7340520"/>
                </a:cubicBezTo>
                <a:cubicBezTo>
                  <a:pt x="2068398" y="7334658"/>
                  <a:pt x="2044962" y="7311221"/>
                  <a:pt x="2027381" y="7317083"/>
                </a:cubicBezTo>
                <a:close/>
                <a:moveTo>
                  <a:pt x="4196025" y="7314885"/>
                </a:moveTo>
                <a:cubicBezTo>
                  <a:pt x="4176250" y="7314152"/>
                  <a:pt x="4154277" y="7320011"/>
                  <a:pt x="4136699" y="7328802"/>
                </a:cubicBezTo>
                <a:lnTo>
                  <a:pt x="4136699" y="7363957"/>
                </a:lnTo>
                <a:cubicBezTo>
                  <a:pt x="4142562" y="7363957"/>
                  <a:pt x="4154280" y="7369813"/>
                  <a:pt x="4160136" y="7381531"/>
                </a:cubicBezTo>
                <a:cubicBezTo>
                  <a:pt x="4183573" y="7363957"/>
                  <a:pt x="4207011" y="7352238"/>
                  <a:pt x="4242166" y="7340520"/>
                </a:cubicBezTo>
                <a:cubicBezTo>
                  <a:pt x="4233378" y="7322942"/>
                  <a:pt x="4215801" y="7315617"/>
                  <a:pt x="4196025" y="7314885"/>
                </a:cubicBezTo>
                <a:close/>
                <a:moveTo>
                  <a:pt x="4335913" y="7305365"/>
                </a:moveTo>
                <a:cubicBezTo>
                  <a:pt x="4300757" y="7317083"/>
                  <a:pt x="4271465" y="7334658"/>
                  <a:pt x="4242166" y="7375675"/>
                </a:cubicBezTo>
                <a:cubicBezTo>
                  <a:pt x="4242166" y="7381531"/>
                  <a:pt x="4242166" y="7387394"/>
                  <a:pt x="4242166" y="7399112"/>
                </a:cubicBezTo>
                <a:cubicBezTo>
                  <a:pt x="4300757" y="7410831"/>
                  <a:pt x="4324194" y="7387394"/>
                  <a:pt x="4353495" y="7358095"/>
                </a:cubicBezTo>
                <a:cubicBezTo>
                  <a:pt x="4341776" y="7346376"/>
                  <a:pt x="4335913" y="7328802"/>
                  <a:pt x="4335913" y="7305365"/>
                </a:cubicBezTo>
                <a:close/>
                <a:moveTo>
                  <a:pt x="2121129" y="7287784"/>
                </a:moveTo>
                <a:cubicBezTo>
                  <a:pt x="2103554" y="7293646"/>
                  <a:pt x="2109410" y="7311221"/>
                  <a:pt x="2121129" y="7311221"/>
                </a:cubicBezTo>
                <a:cubicBezTo>
                  <a:pt x="2115272" y="7328802"/>
                  <a:pt x="2103554" y="7334658"/>
                  <a:pt x="2091835" y="7334658"/>
                </a:cubicBezTo>
                <a:cubicBezTo>
                  <a:pt x="2115272" y="7340520"/>
                  <a:pt x="2138709" y="7340520"/>
                  <a:pt x="2162146" y="7340520"/>
                </a:cubicBezTo>
                <a:cubicBezTo>
                  <a:pt x="2168002" y="7334658"/>
                  <a:pt x="2168002" y="7334658"/>
                  <a:pt x="2168002" y="7328802"/>
                </a:cubicBezTo>
                <a:cubicBezTo>
                  <a:pt x="2162146" y="7299502"/>
                  <a:pt x="2121129" y="7322939"/>
                  <a:pt x="2121129" y="7287784"/>
                </a:cubicBezTo>
                <a:close/>
                <a:moveTo>
                  <a:pt x="211023" y="7281928"/>
                </a:moveTo>
                <a:cubicBezTo>
                  <a:pt x="199305" y="7287784"/>
                  <a:pt x="181730" y="7311221"/>
                  <a:pt x="170012" y="7322939"/>
                </a:cubicBezTo>
                <a:cubicBezTo>
                  <a:pt x="199305" y="7322939"/>
                  <a:pt x="228604" y="7317083"/>
                  <a:pt x="246179" y="7311221"/>
                </a:cubicBezTo>
                <a:cubicBezTo>
                  <a:pt x="246179" y="7293646"/>
                  <a:pt x="228604" y="7287784"/>
                  <a:pt x="211023" y="7281928"/>
                </a:cubicBezTo>
                <a:close/>
                <a:moveTo>
                  <a:pt x="3808583" y="7276065"/>
                </a:moveTo>
                <a:cubicBezTo>
                  <a:pt x="3785146" y="7276065"/>
                  <a:pt x="3767572" y="7299502"/>
                  <a:pt x="3744135" y="7311221"/>
                </a:cubicBezTo>
                <a:cubicBezTo>
                  <a:pt x="3749991" y="7317083"/>
                  <a:pt x="3755853" y="7322939"/>
                  <a:pt x="3761710" y="7328802"/>
                </a:cubicBezTo>
                <a:cubicBezTo>
                  <a:pt x="3779290" y="7305365"/>
                  <a:pt x="3791009" y="7293646"/>
                  <a:pt x="3820302" y="7317083"/>
                </a:cubicBezTo>
                <a:cubicBezTo>
                  <a:pt x="3826164" y="7317083"/>
                  <a:pt x="3837882" y="7322939"/>
                  <a:pt x="3849601" y="7322939"/>
                </a:cubicBezTo>
                <a:cubicBezTo>
                  <a:pt x="3843739" y="7311221"/>
                  <a:pt x="3843739" y="7299502"/>
                  <a:pt x="3837882" y="7293646"/>
                </a:cubicBezTo>
                <a:cubicBezTo>
                  <a:pt x="3826164" y="7293646"/>
                  <a:pt x="3814446" y="7287784"/>
                  <a:pt x="3808583" y="7276065"/>
                </a:cubicBezTo>
                <a:close/>
                <a:moveTo>
                  <a:pt x="3925768" y="7258491"/>
                </a:moveTo>
                <a:cubicBezTo>
                  <a:pt x="3861319" y="7270209"/>
                  <a:pt x="3855457" y="7428405"/>
                  <a:pt x="3802727" y="7358095"/>
                </a:cubicBezTo>
                <a:cubicBezTo>
                  <a:pt x="3796865" y="7375675"/>
                  <a:pt x="3796865" y="7393250"/>
                  <a:pt x="3791009" y="7410831"/>
                </a:cubicBezTo>
                <a:cubicBezTo>
                  <a:pt x="3808583" y="7410831"/>
                  <a:pt x="3820302" y="7416687"/>
                  <a:pt x="3837882" y="7416687"/>
                </a:cubicBezTo>
                <a:cubicBezTo>
                  <a:pt x="3861319" y="7416687"/>
                  <a:pt x="3867175" y="7387394"/>
                  <a:pt x="3878894" y="7369813"/>
                </a:cubicBezTo>
                <a:cubicBezTo>
                  <a:pt x="3884756" y="7317083"/>
                  <a:pt x="3931630" y="7322939"/>
                  <a:pt x="3925768" y="7258491"/>
                </a:cubicBezTo>
                <a:close/>
                <a:moveTo>
                  <a:pt x="3679680" y="7258491"/>
                </a:moveTo>
                <a:cubicBezTo>
                  <a:pt x="3662106" y="7264347"/>
                  <a:pt x="3638669" y="7270209"/>
                  <a:pt x="3621088" y="7276065"/>
                </a:cubicBezTo>
                <a:cubicBezTo>
                  <a:pt x="3615232" y="7281928"/>
                  <a:pt x="3615232" y="7287784"/>
                  <a:pt x="3609370" y="7287784"/>
                </a:cubicBezTo>
                <a:cubicBezTo>
                  <a:pt x="3603514" y="7317083"/>
                  <a:pt x="3708980" y="7322939"/>
                  <a:pt x="3685543" y="7264347"/>
                </a:cubicBezTo>
                <a:cubicBezTo>
                  <a:pt x="3679680" y="7258491"/>
                  <a:pt x="3679680" y="7258491"/>
                  <a:pt x="3679680" y="7258491"/>
                </a:cubicBezTo>
                <a:close/>
                <a:moveTo>
                  <a:pt x="310633" y="7258491"/>
                </a:moveTo>
                <a:cubicBezTo>
                  <a:pt x="298915" y="7270209"/>
                  <a:pt x="281334" y="7281928"/>
                  <a:pt x="269616" y="7293646"/>
                </a:cubicBezTo>
                <a:cubicBezTo>
                  <a:pt x="293052" y="7299502"/>
                  <a:pt x="310633" y="7293646"/>
                  <a:pt x="322352" y="7270209"/>
                </a:cubicBezTo>
                <a:cubicBezTo>
                  <a:pt x="316489" y="7264347"/>
                  <a:pt x="316489" y="7258491"/>
                  <a:pt x="310633" y="7258491"/>
                </a:cubicBezTo>
                <a:close/>
                <a:moveTo>
                  <a:pt x="19285" y="7238313"/>
                </a:moveTo>
                <a:cubicBezTo>
                  <a:pt x="15474" y="7237340"/>
                  <a:pt x="11080" y="7237981"/>
                  <a:pt x="5954" y="7240910"/>
                </a:cubicBezTo>
                <a:lnTo>
                  <a:pt x="5954" y="7287784"/>
                </a:lnTo>
                <a:cubicBezTo>
                  <a:pt x="29391" y="7299502"/>
                  <a:pt x="52828" y="7305365"/>
                  <a:pt x="82121" y="7311221"/>
                </a:cubicBezTo>
                <a:cubicBezTo>
                  <a:pt x="82121" y="7293646"/>
                  <a:pt x="87983" y="7264347"/>
                  <a:pt x="64546" y="7264347"/>
                </a:cubicBezTo>
                <a:cubicBezTo>
                  <a:pt x="44039" y="7330998"/>
                  <a:pt x="45959" y="7245122"/>
                  <a:pt x="19285" y="7238313"/>
                </a:cubicBezTo>
                <a:close/>
                <a:moveTo>
                  <a:pt x="515703" y="7235054"/>
                </a:moveTo>
                <a:cubicBezTo>
                  <a:pt x="486410" y="7252629"/>
                  <a:pt x="533283" y="7322939"/>
                  <a:pt x="539139" y="7358095"/>
                </a:cubicBezTo>
                <a:cubicBezTo>
                  <a:pt x="550858" y="7346376"/>
                  <a:pt x="562576" y="7334658"/>
                  <a:pt x="586013" y="7334658"/>
                </a:cubicBezTo>
                <a:cubicBezTo>
                  <a:pt x="574295" y="7317083"/>
                  <a:pt x="562576" y="7299502"/>
                  <a:pt x="580157" y="7293646"/>
                </a:cubicBezTo>
                <a:cubicBezTo>
                  <a:pt x="580157" y="7235054"/>
                  <a:pt x="521565" y="7276065"/>
                  <a:pt x="515703" y="7235054"/>
                </a:cubicBezTo>
                <a:close/>
                <a:moveTo>
                  <a:pt x="1752001" y="7223336"/>
                </a:moveTo>
                <a:cubicBezTo>
                  <a:pt x="1757857" y="7246772"/>
                  <a:pt x="1752001" y="7258491"/>
                  <a:pt x="1740282" y="7264347"/>
                </a:cubicBezTo>
                <a:cubicBezTo>
                  <a:pt x="1746138" y="7299502"/>
                  <a:pt x="1793012" y="7235054"/>
                  <a:pt x="1787157" y="7322939"/>
                </a:cubicBezTo>
                <a:cubicBezTo>
                  <a:pt x="1822311" y="7217473"/>
                  <a:pt x="1845748" y="7375675"/>
                  <a:pt x="1921915" y="7340520"/>
                </a:cubicBezTo>
                <a:cubicBezTo>
                  <a:pt x="1957070" y="7334658"/>
                  <a:pt x="1775438" y="7270209"/>
                  <a:pt x="1904340" y="7258491"/>
                </a:cubicBezTo>
                <a:cubicBezTo>
                  <a:pt x="1875041" y="7217473"/>
                  <a:pt x="1787157" y="7258491"/>
                  <a:pt x="1752001" y="7223336"/>
                </a:cubicBezTo>
                <a:close/>
                <a:moveTo>
                  <a:pt x="462973" y="7223336"/>
                </a:moveTo>
                <a:cubicBezTo>
                  <a:pt x="451254" y="7246772"/>
                  <a:pt x="445392" y="7276065"/>
                  <a:pt x="445392" y="7299502"/>
                </a:cubicBezTo>
                <a:cubicBezTo>
                  <a:pt x="480547" y="7293646"/>
                  <a:pt x="480547" y="7246772"/>
                  <a:pt x="503984" y="7223336"/>
                </a:cubicBezTo>
                <a:cubicBezTo>
                  <a:pt x="492266" y="7223336"/>
                  <a:pt x="480547" y="7223336"/>
                  <a:pt x="462973" y="7223336"/>
                </a:cubicBezTo>
                <a:close/>
                <a:moveTo>
                  <a:pt x="433674" y="7223336"/>
                </a:moveTo>
                <a:cubicBezTo>
                  <a:pt x="404381" y="7229192"/>
                  <a:pt x="375081" y="7229192"/>
                  <a:pt x="345788" y="7240910"/>
                </a:cubicBezTo>
                <a:cubicBezTo>
                  <a:pt x="339926" y="7240910"/>
                  <a:pt x="339926" y="7246772"/>
                  <a:pt x="334070" y="7246772"/>
                </a:cubicBezTo>
                <a:cubicBezTo>
                  <a:pt x="339926" y="7270209"/>
                  <a:pt x="351645" y="7258491"/>
                  <a:pt x="351645" y="7246772"/>
                </a:cubicBezTo>
                <a:cubicBezTo>
                  <a:pt x="369225" y="7258491"/>
                  <a:pt x="380944" y="7281928"/>
                  <a:pt x="386800" y="7305365"/>
                </a:cubicBezTo>
                <a:cubicBezTo>
                  <a:pt x="398518" y="7293646"/>
                  <a:pt x="410237" y="7281928"/>
                  <a:pt x="427817" y="7281928"/>
                </a:cubicBezTo>
                <a:cubicBezTo>
                  <a:pt x="427817" y="7258491"/>
                  <a:pt x="421955" y="7235054"/>
                  <a:pt x="433674" y="7223336"/>
                </a:cubicBezTo>
                <a:close/>
                <a:moveTo>
                  <a:pt x="837963" y="7199899"/>
                </a:moveTo>
                <a:cubicBezTo>
                  <a:pt x="837963" y="7199899"/>
                  <a:pt x="837963" y="7199899"/>
                  <a:pt x="837963" y="7205755"/>
                </a:cubicBezTo>
                <a:cubicBezTo>
                  <a:pt x="837963" y="7205755"/>
                  <a:pt x="832101" y="7199899"/>
                  <a:pt x="837963" y="7199899"/>
                </a:cubicBezTo>
                <a:close/>
                <a:moveTo>
                  <a:pt x="82121" y="7194036"/>
                </a:moveTo>
                <a:cubicBezTo>
                  <a:pt x="76264" y="7194036"/>
                  <a:pt x="76264" y="7199899"/>
                  <a:pt x="70402" y="7205755"/>
                </a:cubicBezTo>
                <a:cubicBezTo>
                  <a:pt x="93839" y="7246772"/>
                  <a:pt x="134857" y="7176462"/>
                  <a:pt x="146575" y="7252629"/>
                </a:cubicBezTo>
                <a:cubicBezTo>
                  <a:pt x="134857" y="7281928"/>
                  <a:pt x="93839" y="7287784"/>
                  <a:pt x="105558" y="7317083"/>
                </a:cubicBezTo>
                <a:cubicBezTo>
                  <a:pt x="123138" y="7317083"/>
                  <a:pt x="140713" y="7322939"/>
                  <a:pt x="158293" y="7328802"/>
                </a:cubicBezTo>
                <a:cubicBezTo>
                  <a:pt x="164149" y="7299502"/>
                  <a:pt x="175868" y="7287784"/>
                  <a:pt x="181730" y="7276065"/>
                </a:cubicBezTo>
                <a:cubicBezTo>
                  <a:pt x="175868" y="7270209"/>
                  <a:pt x="175868" y="7258491"/>
                  <a:pt x="175868" y="7246772"/>
                </a:cubicBezTo>
                <a:cubicBezTo>
                  <a:pt x="175868" y="7240910"/>
                  <a:pt x="170012" y="7240910"/>
                  <a:pt x="164149" y="7235054"/>
                </a:cubicBezTo>
                <a:cubicBezTo>
                  <a:pt x="170012" y="7229192"/>
                  <a:pt x="175868" y="7223336"/>
                  <a:pt x="181730" y="7223336"/>
                </a:cubicBezTo>
                <a:cubicBezTo>
                  <a:pt x="187586" y="7223336"/>
                  <a:pt x="187586" y="7217473"/>
                  <a:pt x="187586" y="7217473"/>
                </a:cubicBezTo>
                <a:cubicBezTo>
                  <a:pt x="152431" y="7199899"/>
                  <a:pt x="123138" y="7199899"/>
                  <a:pt x="82121" y="7194036"/>
                </a:cubicBezTo>
                <a:close/>
                <a:moveTo>
                  <a:pt x="6345628" y="7170600"/>
                </a:moveTo>
                <a:cubicBezTo>
                  <a:pt x="6292892" y="7188180"/>
                  <a:pt x="6228443" y="7182318"/>
                  <a:pt x="6222581" y="7258491"/>
                </a:cubicBezTo>
                <a:cubicBezTo>
                  <a:pt x="6275317" y="7246772"/>
                  <a:pt x="6316328" y="7235054"/>
                  <a:pt x="6345628" y="7252629"/>
                </a:cubicBezTo>
                <a:cubicBezTo>
                  <a:pt x="6386639" y="7246772"/>
                  <a:pt x="6322190" y="7217473"/>
                  <a:pt x="6345628" y="7170600"/>
                </a:cubicBezTo>
                <a:close/>
                <a:moveTo>
                  <a:pt x="1617970" y="7161812"/>
                </a:moveTo>
                <a:cubicBezTo>
                  <a:pt x="1609914" y="7160347"/>
                  <a:pt x="1599661" y="7161812"/>
                  <a:pt x="1587943" y="7164743"/>
                </a:cubicBezTo>
                <a:cubicBezTo>
                  <a:pt x="1587943" y="7164743"/>
                  <a:pt x="1587943" y="7170600"/>
                  <a:pt x="1587943" y="7170600"/>
                </a:cubicBezTo>
                <a:cubicBezTo>
                  <a:pt x="1599661" y="7170600"/>
                  <a:pt x="1605517" y="7188180"/>
                  <a:pt x="1587943" y="7194036"/>
                </a:cubicBezTo>
                <a:cubicBezTo>
                  <a:pt x="1582081" y="7182318"/>
                  <a:pt x="1576224" y="7176462"/>
                  <a:pt x="1576224" y="7170600"/>
                </a:cubicBezTo>
                <a:cubicBezTo>
                  <a:pt x="1558643" y="7176462"/>
                  <a:pt x="1546925" y="7182318"/>
                  <a:pt x="1535207" y="7182318"/>
                </a:cubicBezTo>
                <a:cubicBezTo>
                  <a:pt x="1535207" y="7194036"/>
                  <a:pt x="1541069" y="7205755"/>
                  <a:pt x="1546925" y="7223336"/>
                </a:cubicBezTo>
                <a:cubicBezTo>
                  <a:pt x="1576224" y="7217473"/>
                  <a:pt x="1605517" y="7199899"/>
                  <a:pt x="1634817" y="7176462"/>
                </a:cubicBezTo>
                <a:cubicBezTo>
                  <a:pt x="1631885" y="7167671"/>
                  <a:pt x="1626026" y="7163276"/>
                  <a:pt x="1617970" y="7161812"/>
                </a:cubicBezTo>
                <a:close/>
                <a:moveTo>
                  <a:pt x="275478" y="7153025"/>
                </a:moveTo>
                <a:cubicBezTo>
                  <a:pt x="240323" y="7147163"/>
                  <a:pt x="216886" y="7158881"/>
                  <a:pt x="199305" y="7176462"/>
                </a:cubicBezTo>
                <a:cubicBezTo>
                  <a:pt x="199305" y="7194036"/>
                  <a:pt x="205167" y="7205755"/>
                  <a:pt x="211023" y="7223336"/>
                </a:cubicBezTo>
                <a:cubicBezTo>
                  <a:pt x="234460" y="7223336"/>
                  <a:pt x="246179" y="7229192"/>
                  <a:pt x="211023" y="7170600"/>
                </a:cubicBezTo>
                <a:cubicBezTo>
                  <a:pt x="234460" y="7205755"/>
                  <a:pt x="263759" y="7211617"/>
                  <a:pt x="293052" y="7217473"/>
                </a:cubicBezTo>
                <a:cubicBezTo>
                  <a:pt x="293052" y="7205755"/>
                  <a:pt x="293052" y="7188180"/>
                  <a:pt x="275478" y="7153025"/>
                </a:cubicBezTo>
                <a:close/>
                <a:moveTo>
                  <a:pt x="1476614" y="7147163"/>
                </a:moveTo>
                <a:cubicBezTo>
                  <a:pt x="1459040" y="7158881"/>
                  <a:pt x="1447321" y="7176462"/>
                  <a:pt x="1453177" y="7211617"/>
                </a:cubicBezTo>
                <a:cubicBezTo>
                  <a:pt x="1423885" y="7205755"/>
                  <a:pt x="1435603" y="7129588"/>
                  <a:pt x="1382867" y="7153025"/>
                </a:cubicBezTo>
                <a:cubicBezTo>
                  <a:pt x="1394585" y="7164743"/>
                  <a:pt x="1400448" y="7182318"/>
                  <a:pt x="1400448" y="7211617"/>
                </a:cubicBezTo>
                <a:cubicBezTo>
                  <a:pt x="1371149" y="7199899"/>
                  <a:pt x="1371149" y="7153025"/>
                  <a:pt x="1341856" y="7194036"/>
                </a:cubicBezTo>
                <a:cubicBezTo>
                  <a:pt x="1374080" y="7211614"/>
                  <a:pt x="1401910" y="7223332"/>
                  <a:pt x="1427544" y="7229925"/>
                </a:cubicBezTo>
                <a:lnTo>
                  <a:pt x="1464055" y="7232508"/>
                </a:lnTo>
                <a:lnTo>
                  <a:pt x="1471306" y="7233864"/>
                </a:lnTo>
                <a:cubicBezTo>
                  <a:pt x="1479912" y="7234688"/>
                  <a:pt x="1489799" y="7235054"/>
                  <a:pt x="1500051" y="7235054"/>
                </a:cubicBezTo>
                <a:lnTo>
                  <a:pt x="1464055" y="7232508"/>
                </a:lnTo>
                <a:lnTo>
                  <a:pt x="1450250" y="7229926"/>
                </a:lnTo>
                <a:cubicBezTo>
                  <a:pt x="1439997" y="7226264"/>
                  <a:pt x="1438531" y="7220405"/>
                  <a:pt x="1453177" y="7211617"/>
                </a:cubicBezTo>
                <a:cubicBezTo>
                  <a:pt x="1482477" y="7223336"/>
                  <a:pt x="1494195" y="7205755"/>
                  <a:pt x="1500051" y="7182318"/>
                </a:cubicBezTo>
                <a:cubicBezTo>
                  <a:pt x="1488333" y="7176462"/>
                  <a:pt x="1482477" y="7170600"/>
                  <a:pt x="1476614" y="7147163"/>
                </a:cubicBezTo>
                <a:close/>
                <a:moveTo>
                  <a:pt x="955147" y="7147163"/>
                </a:moveTo>
                <a:cubicBezTo>
                  <a:pt x="914130" y="7194036"/>
                  <a:pt x="861400" y="7170600"/>
                  <a:pt x="779371" y="7199899"/>
                </a:cubicBezTo>
                <a:cubicBezTo>
                  <a:pt x="802807" y="7223336"/>
                  <a:pt x="820382" y="7281928"/>
                  <a:pt x="843819" y="7322939"/>
                </a:cubicBezTo>
                <a:cubicBezTo>
                  <a:pt x="849681" y="7305365"/>
                  <a:pt x="849681" y="7270209"/>
                  <a:pt x="843819" y="7235054"/>
                </a:cubicBezTo>
                <a:cubicBezTo>
                  <a:pt x="837963" y="7229192"/>
                  <a:pt x="826244" y="7223336"/>
                  <a:pt x="820382" y="7211617"/>
                </a:cubicBezTo>
                <a:cubicBezTo>
                  <a:pt x="826244" y="7211617"/>
                  <a:pt x="832101" y="7205755"/>
                  <a:pt x="837963" y="7205755"/>
                </a:cubicBezTo>
                <a:cubicBezTo>
                  <a:pt x="878974" y="7194036"/>
                  <a:pt x="908274" y="7182318"/>
                  <a:pt x="955147" y="7170600"/>
                </a:cubicBezTo>
                <a:cubicBezTo>
                  <a:pt x="955147" y="7164743"/>
                  <a:pt x="955147" y="7158881"/>
                  <a:pt x="955147" y="7147163"/>
                </a:cubicBezTo>
                <a:close/>
                <a:moveTo>
                  <a:pt x="685623" y="7141307"/>
                </a:moveTo>
                <a:cubicBezTo>
                  <a:pt x="673905" y="7153025"/>
                  <a:pt x="662186" y="7170600"/>
                  <a:pt x="650468" y="7182318"/>
                </a:cubicBezTo>
                <a:cubicBezTo>
                  <a:pt x="656324" y="7188180"/>
                  <a:pt x="662186" y="7194036"/>
                  <a:pt x="662186" y="7205755"/>
                </a:cubicBezTo>
                <a:cubicBezTo>
                  <a:pt x="650468" y="7211617"/>
                  <a:pt x="638750" y="7217473"/>
                  <a:pt x="627031" y="7217473"/>
                </a:cubicBezTo>
                <a:cubicBezTo>
                  <a:pt x="609450" y="7252629"/>
                  <a:pt x="591875" y="7287784"/>
                  <a:pt x="597732" y="7334658"/>
                </a:cubicBezTo>
                <a:cubicBezTo>
                  <a:pt x="644605" y="7369813"/>
                  <a:pt x="679761" y="7340520"/>
                  <a:pt x="732497" y="7328802"/>
                </a:cubicBezTo>
                <a:cubicBezTo>
                  <a:pt x="732497" y="7258491"/>
                  <a:pt x="679761" y="7264347"/>
                  <a:pt x="668042" y="7205755"/>
                </a:cubicBezTo>
                <a:cubicBezTo>
                  <a:pt x="691479" y="7223336"/>
                  <a:pt x="738353" y="7252629"/>
                  <a:pt x="773508" y="7276065"/>
                </a:cubicBezTo>
                <a:cubicBezTo>
                  <a:pt x="773508" y="7270209"/>
                  <a:pt x="779371" y="7264347"/>
                  <a:pt x="785227" y="7252629"/>
                </a:cubicBezTo>
                <a:cubicBezTo>
                  <a:pt x="714916" y="7246772"/>
                  <a:pt x="709060" y="7176462"/>
                  <a:pt x="685623" y="7141307"/>
                </a:cubicBezTo>
                <a:close/>
                <a:moveTo>
                  <a:pt x="1253966" y="7136179"/>
                </a:moveTo>
                <a:cubicBezTo>
                  <a:pt x="1229065" y="7136912"/>
                  <a:pt x="1201235" y="7141307"/>
                  <a:pt x="1177797" y="7141307"/>
                </a:cubicBezTo>
                <a:cubicBezTo>
                  <a:pt x="1183654" y="7158881"/>
                  <a:pt x="1195372" y="7176462"/>
                  <a:pt x="1177797" y="7182318"/>
                </a:cubicBezTo>
                <a:cubicBezTo>
                  <a:pt x="1195372" y="7246772"/>
                  <a:pt x="1271545" y="7217473"/>
                  <a:pt x="1318419" y="7235054"/>
                </a:cubicBezTo>
                <a:lnTo>
                  <a:pt x="1312556" y="7153025"/>
                </a:lnTo>
                <a:cubicBezTo>
                  <a:pt x="1300838" y="7138375"/>
                  <a:pt x="1278867" y="7135446"/>
                  <a:pt x="1253966" y="7136179"/>
                </a:cubicBezTo>
                <a:close/>
                <a:moveTo>
                  <a:pt x="1047576" y="7126622"/>
                </a:moveTo>
                <a:cubicBezTo>
                  <a:pt x="1018497" y="7124184"/>
                  <a:pt x="993229" y="7135444"/>
                  <a:pt x="984440" y="7170600"/>
                </a:cubicBezTo>
                <a:cubicBezTo>
                  <a:pt x="990302" y="7170600"/>
                  <a:pt x="1002021" y="7170600"/>
                  <a:pt x="1007877" y="7170600"/>
                </a:cubicBezTo>
                <a:cubicBezTo>
                  <a:pt x="1025458" y="7158881"/>
                  <a:pt x="1031314" y="7141307"/>
                  <a:pt x="1060613" y="7153025"/>
                </a:cubicBezTo>
                <a:cubicBezTo>
                  <a:pt x="1066469" y="7158881"/>
                  <a:pt x="1072331" y="7170600"/>
                  <a:pt x="1072331" y="7170600"/>
                </a:cubicBezTo>
                <a:lnTo>
                  <a:pt x="1067077" y="7170600"/>
                </a:lnTo>
                <a:lnTo>
                  <a:pt x="1060613" y="7158881"/>
                </a:lnTo>
                <a:cubicBezTo>
                  <a:pt x="1060613" y="7158881"/>
                  <a:pt x="1060613" y="7170600"/>
                  <a:pt x="1060613" y="7170600"/>
                </a:cubicBezTo>
                <a:cubicBezTo>
                  <a:pt x="1060613" y="7170600"/>
                  <a:pt x="1063542" y="7170600"/>
                  <a:pt x="1066472" y="7170600"/>
                </a:cubicBezTo>
                <a:lnTo>
                  <a:pt x="1067077" y="7170600"/>
                </a:lnTo>
                <a:lnTo>
                  <a:pt x="1072330" y="7180121"/>
                </a:lnTo>
                <a:cubicBezTo>
                  <a:pt x="1079653" y="7186713"/>
                  <a:pt x="1089906" y="7191108"/>
                  <a:pt x="1101625" y="7188180"/>
                </a:cubicBezTo>
                <a:cubicBezTo>
                  <a:pt x="1066469" y="7223336"/>
                  <a:pt x="1031314" y="7264347"/>
                  <a:pt x="961003" y="7258491"/>
                </a:cubicBezTo>
                <a:cubicBezTo>
                  <a:pt x="949285" y="7328802"/>
                  <a:pt x="1031314" y="7276065"/>
                  <a:pt x="1037176" y="7334658"/>
                </a:cubicBezTo>
                <a:cubicBezTo>
                  <a:pt x="1078188" y="7281928"/>
                  <a:pt x="1113343" y="7188180"/>
                  <a:pt x="1166079" y="7205755"/>
                </a:cubicBezTo>
                <a:cubicBezTo>
                  <a:pt x="1155091" y="7172798"/>
                  <a:pt x="1096041" y="7130685"/>
                  <a:pt x="1047576" y="7126622"/>
                </a:cubicBezTo>
                <a:close/>
                <a:moveTo>
                  <a:pt x="826244" y="7106151"/>
                </a:moveTo>
                <a:cubicBezTo>
                  <a:pt x="791089" y="7123726"/>
                  <a:pt x="761790" y="7147163"/>
                  <a:pt x="732497" y="7188180"/>
                </a:cubicBezTo>
                <a:cubicBezTo>
                  <a:pt x="744215" y="7182318"/>
                  <a:pt x="755934" y="7188180"/>
                  <a:pt x="767652" y="7199899"/>
                </a:cubicBezTo>
                <a:cubicBezTo>
                  <a:pt x="785227" y="7170600"/>
                  <a:pt x="779371" y="7112007"/>
                  <a:pt x="826244" y="7117870"/>
                </a:cubicBezTo>
                <a:cubicBezTo>
                  <a:pt x="826244" y="7112007"/>
                  <a:pt x="826244" y="7112007"/>
                  <a:pt x="826244" y="7106151"/>
                </a:cubicBezTo>
                <a:close/>
                <a:moveTo>
                  <a:pt x="738353" y="7076852"/>
                </a:moveTo>
                <a:cubicBezTo>
                  <a:pt x="732497" y="7082714"/>
                  <a:pt x="726635" y="7094433"/>
                  <a:pt x="720779" y="7100289"/>
                </a:cubicBezTo>
                <a:cubicBezTo>
                  <a:pt x="720779" y="7106151"/>
                  <a:pt x="726635" y="7106151"/>
                  <a:pt x="726635" y="7106151"/>
                </a:cubicBezTo>
                <a:cubicBezTo>
                  <a:pt x="732497" y="7106151"/>
                  <a:pt x="738353" y="7100289"/>
                  <a:pt x="744215" y="7094433"/>
                </a:cubicBezTo>
                <a:cubicBezTo>
                  <a:pt x="738353" y="7088570"/>
                  <a:pt x="738353" y="7088570"/>
                  <a:pt x="738353" y="7076852"/>
                </a:cubicBezTo>
                <a:close/>
                <a:moveTo>
                  <a:pt x="509846" y="7070996"/>
                </a:moveTo>
                <a:cubicBezTo>
                  <a:pt x="462973" y="7112007"/>
                  <a:pt x="410237" y="7088570"/>
                  <a:pt x="316489" y="7123726"/>
                </a:cubicBezTo>
                <a:cubicBezTo>
                  <a:pt x="316489" y="7170600"/>
                  <a:pt x="386800" y="7106151"/>
                  <a:pt x="363363" y="7182318"/>
                </a:cubicBezTo>
                <a:cubicBezTo>
                  <a:pt x="427817" y="7117870"/>
                  <a:pt x="503984" y="7194036"/>
                  <a:pt x="509846" y="7070996"/>
                </a:cubicBezTo>
                <a:close/>
                <a:moveTo>
                  <a:pt x="164149" y="6778035"/>
                </a:moveTo>
                <a:cubicBezTo>
                  <a:pt x="158293" y="6783891"/>
                  <a:pt x="146575" y="6795610"/>
                  <a:pt x="140713" y="6807328"/>
                </a:cubicBezTo>
                <a:cubicBezTo>
                  <a:pt x="152431" y="6807328"/>
                  <a:pt x="164149" y="6801472"/>
                  <a:pt x="175868" y="6795610"/>
                </a:cubicBezTo>
                <a:cubicBezTo>
                  <a:pt x="170012" y="6789753"/>
                  <a:pt x="164149" y="6783891"/>
                  <a:pt x="164149" y="6778035"/>
                </a:cubicBezTo>
                <a:close/>
                <a:moveTo>
                  <a:pt x="5654240" y="6543666"/>
                </a:moveTo>
                <a:cubicBezTo>
                  <a:pt x="5636659" y="6543666"/>
                  <a:pt x="5630803" y="6555385"/>
                  <a:pt x="5636659" y="6584678"/>
                </a:cubicBezTo>
                <a:cubicBezTo>
                  <a:pt x="5648377" y="6590540"/>
                  <a:pt x="5660096" y="6590540"/>
                  <a:pt x="5665958" y="6596396"/>
                </a:cubicBezTo>
                <a:cubicBezTo>
                  <a:pt x="5660096" y="6578822"/>
                  <a:pt x="5654240" y="6567103"/>
                  <a:pt x="5654240" y="6543666"/>
                </a:cubicBezTo>
                <a:close/>
                <a:moveTo>
                  <a:pt x="4664029" y="3918736"/>
                </a:moveTo>
                <a:cubicBezTo>
                  <a:pt x="4669892" y="3930455"/>
                  <a:pt x="4675748" y="3936311"/>
                  <a:pt x="4675748" y="3959748"/>
                </a:cubicBezTo>
                <a:cubicBezTo>
                  <a:pt x="4693328" y="3959748"/>
                  <a:pt x="4699185" y="3948029"/>
                  <a:pt x="4693328" y="3918736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288926"/>
                </a:lnTo>
                <a:lnTo>
                  <a:pt x="10287000" y="288926"/>
                </a:lnTo>
                <a:lnTo>
                  <a:pt x="10287000" y="7271746"/>
                </a:lnTo>
                <a:lnTo>
                  <a:pt x="10277159" y="7272405"/>
                </a:lnTo>
                <a:cubicBezTo>
                  <a:pt x="10247863" y="7277531"/>
                  <a:pt x="10218567" y="7293643"/>
                  <a:pt x="10206849" y="7299502"/>
                </a:cubicBezTo>
                <a:cubicBezTo>
                  <a:pt x="10300596" y="7305365"/>
                  <a:pt x="10206849" y="7352238"/>
                  <a:pt x="10230285" y="7422549"/>
                </a:cubicBezTo>
                <a:cubicBezTo>
                  <a:pt x="10154119" y="7322939"/>
                  <a:pt x="10101383" y="7375675"/>
                  <a:pt x="10077946" y="7510434"/>
                </a:cubicBezTo>
                <a:cubicBezTo>
                  <a:pt x="10077946" y="7463560"/>
                  <a:pt x="10072090" y="7434267"/>
                  <a:pt x="10042790" y="7428405"/>
                </a:cubicBezTo>
                <a:cubicBezTo>
                  <a:pt x="10019354" y="7510434"/>
                  <a:pt x="9995917" y="7598326"/>
                  <a:pt x="9943187" y="7598326"/>
                </a:cubicBezTo>
                <a:cubicBezTo>
                  <a:pt x="10013497" y="7621762"/>
                  <a:pt x="9890451" y="7738947"/>
                  <a:pt x="9954905" y="7803395"/>
                </a:cubicBezTo>
                <a:cubicBezTo>
                  <a:pt x="10007635" y="7779958"/>
                  <a:pt x="10048653" y="7733085"/>
                  <a:pt x="10089664" y="7692073"/>
                </a:cubicBezTo>
                <a:cubicBezTo>
                  <a:pt x="10095527" y="7815114"/>
                  <a:pt x="10001779" y="7820976"/>
                  <a:pt x="10007635" y="7944016"/>
                </a:cubicBezTo>
                <a:lnTo>
                  <a:pt x="9943187" y="7949879"/>
                </a:lnTo>
                <a:cubicBezTo>
                  <a:pt x="9931468" y="7891286"/>
                  <a:pt x="9872876" y="7908861"/>
                  <a:pt x="9843577" y="7873706"/>
                </a:cubicBezTo>
                <a:cubicBezTo>
                  <a:pt x="9820140" y="7897143"/>
                  <a:pt x="9820140" y="7955735"/>
                  <a:pt x="9784985" y="7961597"/>
                </a:cubicBezTo>
                <a:cubicBezTo>
                  <a:pt x="9784985" y="7897143"/>
                  <a:pt x="9802566" y="7856131"/>
                  <a:pt x="9779129" y="7815114"/>
                </a:cubicBezTo>
                <a:cubicBezTo>
                  <a:pt x="9702956" y="7850269"/>
                  <a:pt x="9691237" y="8008471"/>
                  <a:pt x="9714674" y="8026045"/>
                </a:cubicBezTo>
                <a:cubicBezTo>
                  <a:pt x="9650226" y="8014327"/>
                  <a:pt x="9650226" y="8078781"/>
                  <a:pt x="9585771" y="8072919"/>
                </a:cubicBezTo>
                <a:cubicBezTo>
                  <a:pt x="9568197" y="7949879"/>
                  <a:pt x="9585771" y="8037764"/>
                  <a:pt x="9597490" y="7949879"/>
                </a:cubicBezTo>
                <a:cubicBezTo>
                  <a:pt x="9650226" y="7990890"/>
                  <a:pt x="9779129" y="7815114"/>
                  <a:pt x="9685381" y="7738947"/>
                </a:cubicBezTo>
                <a:cubicBezTo>
                  <a:pt x="9673663" y="7867850"/>
                  <a:pt x="9597490" y="7791677"/>
                  <a:pt x="9550616" y="7867850"/>
                </a:cubicBezTo>
                <a:cubicBezTo>
                  <a:pt x="9591634" y="7891286"/>
                  <a:pt x="9615071" y="7803395"/>
                  <a:pt x="9615071" y="7885424"/>
                </a:cubicBezTo>
                <a:cubicBezTo>
                  <a:pt x="9462731" y="7850269"/>
                  <a:pt x="9374840" y="7879568"/>
                  <a:pt x="9269374" y="7944016"/>
                </a:cubicBezTo>
                <a:cubicBezTo>
                  <a:pt x="9333828" y="8061201"/>
                  <a:pt x="9421713" y="8084638"/>
                  <a:pt x="9509605" y="8119793"/>
                </a:cubicBezTo>
                <a:cubicBezTo>
                  <a:pt x="9439294" y="8219403"/>
                  <a:pt x="9327966" y="8096356"/>
                  <a:pt x="9245937" y="8154948"/>
                </a:cubicBezTo>
                <a:cubicBezTo>
                  <a:pt x="9245937" y="8037764"/>
                  <a:pt x="9327966" y="8149092"/>
                  <a:pt x="9351403" y="8090500"/>
                </a:cubicBezTo>
                <a:cubicBezTo>
                  <a:pt x="9310391" y="8055345"/>
                  <a:pt x="9245937" y="7932298"/>
                  <a:pt x="9204925" y="7973316"/>
                </a:cubicBezTo>
                <a:cubicBezTo>
                  <a:pt x="9240081" y="7996752"/>
                  <a:pt x="9269374" y="8055345"/>
                  <a:pt x="9222500" y="8096356"/>
                </a:cubicBezTo>
                <a:cubicBezTo>
                  <a:pt x="8958838" y="7838550"/>
                  <a:pt x="8601423" y="7955735"/>
                  <a:pt x="8179559" y="7908861"/>
                </a:cubicBezTo>
                <a:cubicBezTo>
                  <a:pt x="8173703" y="7932298"/>
                  <a:pt x="8161985" y="7955735"/>
                  <a:pt x="8150266" y="7973316"/>
                </a:cubicBezTo>
                <a:cubicBezTo>
                  <a:pt x="8144404" y="7908861"/>
                  <a:pt x="8144404" y="7844413"/>
                  <a:pt x="8097530" y="7850269"/>
                </a:cubicBezTo>
                <a:cubicBezTo>
                  <a:pt x="8085812" y="7797539"/>
                  <a:pt x="8126829" y="7809257"/>
                  <a:pt x="8126829" y="7768240"/>
                </a:cubicBezTo>
                <a:cubicBezTo>
                  <a:pt x="8079956" y="7785821"/>
                  <a:pt x="8068237" y="7750665"/>
                  <a:pt x="8033082" y="7750665"/>
                </a:cubicBezTo>
                <a:cubicBezTo>
                  <a:pt x="8015501" y="7791677"/>
                  <a:pt x="8079956" y="7815114"/>
                  <a:pt x="8033082" y="7832694"/>
                </a:cubicBezTo>
                <a:cubicBezTo>
                  <a:pt x="7974490" y="7809257"/>
                  <a:pt x="7974490" y="7809257"/>
                  <a:pt x="7904179" y="7774102"/>
                </a:cubicBezTo>
                <a:cubicBezTo>
                  <a:pt x="7898317" y="7826832"/>
                  <a:pt x="7910035" y="7856131"/>
                  <a:pt x="7921754" y="7879568"/>
                </a:cubicBezTo>
                <a:cubicBezTo>
                  <a:pt x="7892461" y="7867850"/>
                  <a:pt x="7833868" y="7908861"/>
                  <a:pt x="7828006" y="7861987"/>
                </a:cubicBezTo>
                <a:cubicBezTo>
                  <a:pt x="7857305" y="7861987"/>
                  <a:pt x="7880742" y="7850269"/>
                  <a:pt x="7892461" y="7820976"/>
                </a:cubicBezTo>
                <a:cubicBezTo>
                  <a:pt x="7869024" y="7820976"/>
                  <a:pt x="7874880" y="7785821"/>
                  <a:pt x="7857305" y="7779958"/>
                </a:cubicBezTo>
                <a:cubicBezTo>
                  <a:pt x="7798713" y="7750665"/>
                  <a:pt x="7828006" y="7832694"/>
                  <a:pt x="7781132" y="7820976"/>
                </a:cubicBezTo>
                <a:cubicBezTo>
                  <a:pt x="7775276" y="7774102"/>
                  <a:pt x="7669810" y="7738947"/>
                  <a:pt x="7576063" y="7803395"/>
                </a:cubicBezTo>
                <a:cubicBezTo>
                  <a:pt x="7570200" y="7774102"/>
                  <a:pt x="7581919" y="7727228"/>
                  <a:pt x="7558482" y="7721366"/>
                </a:cubicBezTo>
                <a:cubicBezTo>
                  <a:pt x="7517471" y="7750665"/>
                  <a:pt x="7505752" y="7715510"/>
                  <a:pt x="7494034" y="7744803"/>
                </a:cubicBezTo>
                <a:cubicBezTo>
                  <a:pt x="7494034" y="7785821"/>
                  <a:pt x="7511608" y="7791677"/>
                  <a:pt x="7511608" y="7826832"/>
                </a:cubicBezTo>
                <a:cubicBezTo>
                  <a:pt x="7447160" y="7844413"/>
                  <a:pt x="7441298" y="7832694"/>
                  <a:pt x="7388568" y="7850269"/>
                </a:cubicBezTo>
                <a:cubicBezTo>
                  <a:pt x="7347550" y="7803395"/>
                  <a:pt x="7417861" y="7809257"/>
                  <a:pt x="7400286" y="7727228"/>
                </a:cubicBezTo>
                <a:cubicBezTo>
                  <a:pt x="7429579" y="7721366"/>
                  <a:pt x="7429579" y="7756521"/>
                  <a:pt x="7447160" y="7768240"/>
                </a:cubicBezTo>
                <a:cubicBezTo>
                  <a:pt x="7441298" y="7703791"/>
                  <a:pt x="7494034" y="7721366"/>
                  <a:pt x="7476453" y="7645199"/>
                </a:cubicBezTo>
                <a:cubicBezTo>
                  <a:pt x="7552626" y="7686211"/>
                  <a:pt x="7511608" y="7621762"/>
                  <a:pt x="7535045" y="7580745"/>
                </a:cubicBezTo>
                <a:cubicBezTo>
                  <a:pt x="7546764" y="7639337"/>
                  <a:pt x="7611218" y="7627619"/>
                  <a:pt x="7628793" y="7680355"/>
                </a:cubicBezTo>
                <a:cubicBezTo>
                  <a:pt x="7646373" y="7615900"/>
                  <a:pt x="7710822" y="7610044"/>
                  <a:pt x="7751839" y="7574889"/>
                </a:cubicBezTo>
                <a:cubicBezTo>
                  <a:pt x="7751839" y="7563170"/>
                  <a:pt x="7751839" y="7557308"/>
                  <a:pt x="7751839" y="7545590"/>
                </a:cubicBezTo>
                <a:cubicBezTo>
                  <a:pt x="7716684" y="7533871"/>
                  <a:pt x="7687385" y="7551452"/>
                  <a:pt x="7646373" y="7574889"/>
                </a:cubicBezTo>
                <a:cubicBezTo>
                  <a:pt x="7658092" y="7469423"/>
                  <a:pt x="7611218" y="7569026"/>
                  <a:pt x="7581919" y="7516297"/>
                </a:cubicBezTo>
                <a:cubicBezTo>
                  <a:pt x="7558482" y="7463560"/>
                  <a:pt x="7640511" y="7451842"/>
                  <a:pt x="7593637" y="7434267"/>
                </a:cubicBezTo>
                <a:cubicBezTo>
                  <a:pt x="7540907" y="7492860"/>
                  <a:pt x="7464735" y="7528015"/>
                  <a:pt x="7441298" y="7621762"/>
                </a:cubicBezTo>
                <a:cubicBezTo>
                  <a:pt x="7429579" y="7586607"/>
                  <a:pt x="7429579" y="7539733"/>
                  <a:pt x="7406142" y="7522153"/>
                </a:cubicBezTo>
                <a:cubicBezTo>
                  <a:pt x="7423723" y="7592463"/>
                  <a:pt x="7382706" y="7604182"/>
                  <a:pt x="7394424" y="7668636"/>
                </a:cubicBezTo>
                <a:cubicBezTo>
                  <a:pt x="7347550" y="7674492"/>
                  <a:pt x="7306539" y="7674492"/>
                  <a:pt x="7312395" y="7610044"/>
                </a:cubicBezTo>
                <a:cubicBezTo>
                  <a:pt x="7335832" y="7557308"/>
                  <a:pt x="7365131" y="7645199"/>
                  <a:pt x="7376849" y="7586607"/>
                </a:cubicBezTo>
                <a:cubicBezTo>
                  <a:pt x="7382706" y="7533871"/>
                  <a:pt x="7370987" y="7498716"/>
                  <a:pt x="7329976" y="7504578"/>
                </a:cubicBezTo>
                <a:cubicBezTo>
                  <a:pt x="7288958" y="7569026"/>
                  <a:pt x="7300676" y="7621762"/>
                  <a:pt x="7288958" y="7692073"/>
                </a:cubicBezTo>
                <a:cubicBezTo>
                  <a:pt x="7242084" y="7680355"/>
                  <a:pt x="7177636" y="7692073"/>
                  <a:pt x="7160055" y="7633481"/>
                </a:cubicBezTo>
                <a:cubicBezTo>
                  <a:pt x="7195211" y="7604182"/>
                  <a:pt x="7247947" y="7598326"/>
                  <a:pt x="7283102" y="7569026"/>
                </a:cubicBezTo>
                <a:cubicBezTo>
                  <a:pt x="7236228" y="7481141"/>
                  <a:pt x="7341694" y="7434267"/>
                  <a:pt x="7341694" y="7340520"/>
                </a:cubicBezTo>
                <a:cubicBezTo>
                  <a:pt x="7318257" y="7340520"/>
                  <a:pt x="7329976" y="7287784"/>
                  <a:pt x="7294820" y="7299502"/>
                </a:cubicBezTo>
                <a:cubicBezTo>
                  <a:pt x="7306539" y="7393250"/>
                  <a:pt x="7224510" y="7510434"/>
                  <a:pt x="7160055" y="7574889"/>
                </a:cubicBezTo>
                <a:lnTo>
                  <a:pt x="7160055" y="7428405"/>
                </a:lnTo>
                <a:cubicBezTo>
                  <a:pt x="7119044" y="7492860"/>
                  <a:pt x="7048733" y="7404968"/>
                  <a:pt x="6990141" y="7451842"/>
                </a:cubicBezTo>
                <a:cubicBezTo>
                  <a:pt x="6978423" y="7387394"/>
                  <a:pt x="7031152" y="7410831"/>
                  <a:pt x="7019434" y="7346376"/>
                </a:cubicBezTo>
                <a:cubicBezTo>
                  <a:pt x="6972560" y="7358095"/>
                  <a:pt x="6990141" y="7358095"/>
                  <a:pt x="6943268" y="7346376"/>
                </a:cubicBezTo>
                <a:cubicBezTo>
                  <a:pt x="6949124" y="7375675"/>
                  <a:pt x="6966704" y="7387394"/>
                  <a:pt x="6960843" y="7428405"/>
                </a:cubicBezTo>
                <a:cubicBezTo>
                  <a:pt x="6878814" y="7451842"/>
                  <a:pt x="6802647" y="7475279"/>
                  <a:pt x="6755773" y="7451842"/>
                </a:cubicBezTo>
                <a:cubicBezTo>
                  <a:pt x="6761629" y="7410831"/>
                  <a:pt x="6779210" y="7358095"/>
                  <a:pt x="6755773" y="7334658"/>
                </a:cubicBezTo>
                <a:cubicBezTo>
                  <a:pt x="6749911" y="7340520"/>
                  <a:pt x="6744054" y="7340520"/>
                  <a:pt x="6738192" y="7340520"/>
                </a:cubicBezTo>
                <a:cubicBezTo>
                  <a:pt x="6738192" y="7334658"/>
                  <a:pt x="6738192" y="7334658"/>
                  <a:pt x="6738192" y="7328802"/>
                </a:cubicBezTo>
                <a:cubicBezTo>
                  <a:pt x="6714755" y="7416687"/>
                  <a:pt x="6656163" y="7369813"/>
                  <a:pt x="6615151" y="7410831"/>
                </a:cubicBezTo>
                <a:cubicBezTo>
                  <a:pt x="6615151" y="7404968"/>
                  <a:pt x="6609289" y="7393250"/>
                  <a:pt x="6609289" y="7387394"/>
                </a:cubicBezTo>
                <a:cubicBezTo>
                  <a:pt x="6603433" y="7387394"/>
                  <a:pt x="6603433" y="7393250"/>
                  <a:pt x="6603433" y="7399112"/>
                </a:cubicBezTo>
                <a:cubicBezTo>
                  <a:pt x="6579996" y="7369813"/>
                  <a:pt x="6556560" y="7363957"/>
                  <a:pt x="6533122" y="7369813"/>
                </a:cubicBezTo>
                <a:cubicBezTo>
                  <a:pt x="6527260" y="7486997"/>
                  <a:pt x="6597571" y="7404968"/>
                  <a:pt x="6615151" y="7492860"/>
                </a:cubicBezTo>
                <a:cubicBezTo>
                  <a:pt x="6597571" y="7539733"/>
                  <a:pt x="6527260" y="7451842"/>
                  <a:pt x="6503824" y="7516297"/>
                </a:cubicBezTo>
                <a:cubicBezTo>
                  <a:pt x="6533122" y="7592463"/>
                  <a:pt x="6638589" y="7680355"/>
                  <a:pt x="6615151" y="7762384"/>
                </a:cubicBezTo>
                <a:cubicBezTo>
                  <a:pt x="6597571" y="7703791"/>
                  <a:pt x="6562415" y="7656918"/>
                  <a:pt x="6521404" y="7621762"/>
                </a:cubicBezTo>
                <a:cubicBezTo>
                  <a:pt x="6462812" y="7633481"/>
                  <a:pt x="6456950" y="7662774"/>
                  <a:pt x="6380783" y="7686211"/>
                </a:cubicBezTo>
                <a:cubicBezTo>
                  <a:pt x="6392501" y="7557308"/>
                  <a:pt x="6304610" y="7697929"/>
                  <a:pt x="6287035" y="7604182"/>
                </a:cubicBezTo>
                <a:cubicBezTo>
                  <a:pt x="6316328" y="7615900"/>
                  <a:pt x="6339765" y="7528015"/>
                  <a:pt x="6304610" y="7522153"/>
                </a:cubicBezTo>
                <a:cubicBezTo>
                  <a:pt x="6146414" y="7592463"/>
                  <a:pt x="5876890" y="7522153"/>
                  <a:pt x="5777280" y="7674492"/>
                </a:cubicBezTo>
                <a:cubicBezTo>
                  <a:pt x="5665958" y="7586607"/>
                  <a:pt x="5496038" y="7651055"/>
                  <a:pt x="5372997" y="7615900"/>
                </a:cubicBezTo>
                <a:cubicBezTo>
                  <a:pt x="5408152" y="7610044"/>
                  <a:pt x="5408152" y="7557308"/>
                  <a:pt x="5437445" y="7551452"/>
                </a:cubicBezTo>
                <a:cubicBezTo>
                  <a:pt x="5501900" y="7645199"/>
                  <a:pt x="5724551" y="7563170"/>
                  <a:pt x="5718688" y="7486997"/>
                </a:cubicBezTo>
                <a:cubicBezTo>
                  <a:pt x="5706970" y="7393250"/>
                  <a:pt x="5583929" y="7457704"/>
                  <a:pt x="5654240" y="7363957"/>
                </a:cubicBezTo>
                <a:cubicBezTo>
                  <a:pt x="5601503" y="7445986"/>
                  <a:pt x="5560493" y="7287784"/>
                  <a:pt x="5531193" y="7387394"/>
                </a:cubicBezTo>
                <a:cubicBezTo>
                  <a:pt x="5519474" y="7352238"/>
                  <a:pt x="5501900" y="7317083"/>
                  <a:pt x="5455026" y="7328802"/>
                </a:cubicBezTo>
                <a:cubicBezTo>
                  <a:pt x="5490181" y="7387394"/>
                  <a:pt x="5396434" y="7399112"/>
                  <a:pt x="5378854" y="7369813"/>
                </a:cubicBezTo>
                <a:cubicBezTo>
                  <a:pt x="5431590" y="7352238"/>
                  <a:pt x="5437445" y="7276065"/>
                  <a:pt x="5484319" y="7246772"/>
                </a:cubicBezTo>
                <a:cubicBezTo>
                  <a:pt x="5425727" y="7258491"/>
                  <a:pt x="5396434" y="7235054"/>
                  <a:pt x="5372997" y="7205755"/>
                </a:cubicBezTo>
                <a:cubicBezTo>
                  <a:pt x="5343698" y="7276065"/>
                  <a:pt x="5402290" y="7340520"/>
                  <a:pt x="5343698" y="7352238"/>
                </a:cubicBezTo>
                <a:cubicBezTo>
                  <a:pt x="5285106" y="7346376"/>
                  <a:pt x="5378854" y="7276065"/>
                  <a:pt x="5326123" y="7270209"/>
                </a:cubicBezTo>
                <a:cubicBezTo>
                  <a:pt x="5179640" y="7328802"/>
                  <a:pt x="4915978" y="7328802"/>
                  <a:pt x="4828087" y="7522153"/>
                </a:cubicBezTo>
                <a:cubicBezTo>
                  <a:pt x="4810513" y="7457704"/>
                  <a:pt x="4734339" y="7498716"/>
                  <a:pt x="4705046" y="7504578"/>
                </a:cubicBezTo>
                <a:cubicBezTo>
                  <a:pt x="4710903" y="7522153"/>
                  <a:pt x="4705046" y="7545590"/>
                  <a:pt x="4722621" y="7545590"/>
                </a:cubicBezTo>
                <a:cubicBezTo>
                  <a:pt x="4798795" y="7492860"/>
                  <a:pt x="4892542" y="7586607"/>
                  <a:pt x="4956990" y="7522153"/>
                </a:cubicBezTo>
                <a:lnTo>
                  <a:pt x="4956990" y="7586607"/>
                </a:lnTo>
                <a:cubicBezTo>
                  <a:pt x="4891806" y="7578550"/>
                  <a:pt x="4829919" y="7572325"/>
                  <a:pt x="4770721" y="7567507"/>
                </a:cubicBezTo>
                <a:lnTo>
                  <a:pt x="4631093" y="7558762"/>
                </a:lnTo>
                <a:lnTo>
                  <a:pt x="4652863" y="7549072"/>
                </a:lnTo>
                <a:cubicBezTo>
                  <a:pt x="4659637" y="7539734"/>
                  <a:pt x="4662566" y="7525085"/>
                  <a:pt x="4658173" y="7504578"/>
                </a:cubicBezTo>
                <a:cubicBezTo>
                  <a:pt x="4611299" y="7522153"/>
                  <a:pt x="4628874" y="7522153"/>
                  <a:pt x="4582000" y="7504578"/>
                </a:cubicBezTo>
                <a:cubicBezTo>
                  <a:pt x="4580536" y="7522156"/>
                  <a:pt x="4585663" y="7536072"/>
                  <a:pt x="4593903" y="7545776"/>
                </a:cubicBezTo>
                <a:lnTo>
                  <a:pt x="4617156" y="7557890"/>
                </a:lnTo>
                <a:lnTo>
                  <a:pt x="4600586" y="7556852"/>
                </a:lnTo>
                <a:cubicBezTo>
                  <a:pt x="4274027" y="7542295"/>
                  <a:pt x="4022445" y="7563170"/>
                  <a:pt x="3714835" y="7528015"/>
                </a:cubicBezTo>
                <a:cubicBezTo>
                  <a:pt x="3720698" y="7539733"/>
                  <a:pt x="3720698" y="7563170"/>
                  <a:pt x="3720698" y="7580745"/>
                </a:cubicBezTo>
                <a:lnTo>
                  <a:pt x="3673824" y="7580745"/>
                </a:lnTo>
                <a:cubicBezTo>
                  <a:pt x="3673824" y="7574889"/>
                  <a:pt x="3673824" y="7569026"/>
                  <a:pt x="3673824" y="7563170"/>
                </a:cubicBezTo>
                <a:cubicBezTo>
                  <a:pt x="3667962" y="7569026"/>
                  <a:pt x="3656244" y="7574889"/>
                  <a:pt x="3644525" y="7574889"/>
                </a:cubicBezTo>
                <a:cubicBezTo>
                  <a:pt x="3644525" y="7586607"/>
                  <a:pt x="3650387" y="7592463"/>
                  <a:pt x="3656244" y="7604182"/>
                </a:cubicBezTo>
                <a:cubicBezTo>
                  <a:pt x="3632806" y="7610044"/>
                  <a:pt x="3667962" y="7639337"/>
                  <a:pt x="3644525" y="7645199"/>
                </a:cubicBezTo>
                <a:cubicBezTo>
                  <a:pt x="3644525" y="7604182"/>
                  <a:pt x="3591795" y="7639337"/>
                  <a:pt x="3568358" y="7627619"/>
                </a:cubicBezTo>
                <a:cubicBezTo>
                  <a:pt x="3556640" y="7604182"/>
                  <a:pt x="3556640" y="7586607"/>
                  <a:pt x="3556640" y="7563170"/>
                </a:cubicBezTo>
                <a:cubicBezTo>
                  <a:pt x="3550777" y="7563170"/>
                  <a:pt x="3539059" y="7557308"/>
                  <a:pt x="3533203" y="7557308"/>
                </a:cubicBezTo>
                <a:cubicBezTo>
                  <a:pt x="3527341" y="7574889"/>
                  <a:pt x="3521485" y="7574889"/>
                  <a:pt x="3539059" y="7604182"/>
                </a:cubicBezTo>
                <a:lnTo>
                  <a:pt x="3509766" y="7604182"/>
                </a:lnTo>
                <a:cubicBezTo>
                  <a:pt x="3492185" y="7598326"/>
                  <a:pt x="3492185" y="7569026"/>
                  <a:pt x="3498048" y="7545590"/>
                </a:cubicBezTo>
                <a:cubicBezTo>
                  <a:pt x="3462892" y="7539733"/>
                  <a:pt x="3433593" y="7533871"/>
                  <a:pt x="3410156" y="7545590"/>
                </a:cubicBezTo>
                <a:cubicBezTo>
                  <a:pt x="3410156" y="7551452"/>
                  <a:pt x="3404300" y="7557308"/>
                  <a:pt x="3404300" y="7563170"/>
                </a:cubicBezTo>
                <a:cubicBezTo>
                  <a:pt x="3404300" y="7563170"/>
                  <a:pt x="3398438" y="7557308"/>
                  <a:pt x="3392582" y="7557308"/>
                </a:cubicBezTo>
                <a:cubicBezTo>
                  <a:pt x="3392582" y="7557308"/>
                  <a:pt x="3386719" y="7563170"/>
                  <a:pt x="3386719" y="7563170"/>
                </a:cubicBezTo>
                <a:cubicBezTo>
                  <a:pt x="3380863" y="7557308"/>
                  <a:pt x="3380863" y="7557308"/>
                  <a:pt x="3380863" y="7551452"/>
                </a:cubicBezTo>
                <a:cubicBezTo>
                  <a:pt x="3287115" y="7533871"/>
                  <a:pt x="3216805" y="7738947"/>
                  <a:pt x="3140632" y="7668636"/>
                </a:cubicBezTo>
                <a:cubicBezTo>
                  <a:pt x="3304690" y="7522153"/>
                  <a:pt x="3093759" y="7574889"/>
                  <a:pt x="3017592" y="7510434"/>
                </a:cubicBezTo>
                <a:cubicBezTo>
                  <a:pt x="3011730" y="7510434"/>
                  <a:pt x="3011730" y="7510434"/>
                  <a:pt x="3011730" y="7510434"/>
                </a:cubicBezTo>
                <a:cubicBezTo>
                  <a:pt x="3011730" y="7528015"/>
                  <a:pt x="3000011" y="7533871"/>
                  <a:pt x="3000011" y="7551452"/>
                </a:cubicBezTo>
                <a:cubicBezTo>
                  <a:pt x="3005873" y="7586607"/>
                  <a:pt x="3052747" y="7563170"/>
                  <a:pt x="3046885" y="7610044"/>
                </a:cubicBezTo>
                <a:cubicBezTo>
                  <a:pt x="3023448" y="7656918"/>
                  <a:pt x="2970718" y="7662774"/>
                  <a:pt x="2941419" y="7615900"/>
                </a:cubicBezTo>
                <a:cubicBezTo>
                  <a:pt x="2959000" y="7610044"/>
                  <a:pt x="2976574" y="7592463"/>
                  <a:pt x="2988293" y="7574889"/>
                </a:cubicBezTo>
                <a:cubicBezTo>
                  <a:pt x="2959000" y="7580745"/>
                  <a:pt x="2947281" y="7551452"/>
                  <a:pt x="2935562" y="7528015"/>
                </a:cubicBezTo>
                <a:cubicBezTo>
                  <a:pt x="2917982" y="7533871"/>
                  <a:pt x="2900408" y="7533871"/>
                  <a:pt x="2888689" y="7528015"/>
                </a:cubicBezTo>
                <a:lnTo>
                  <a:pt x="2853533" y="7580745"/>
                </a:lnTo>
                <a:cubicBezTo>
                  <a:pt x="2917982" y="7574889"/>
                  <a:pt x="2929701" y="7639337"/>
                  <a:pt x="2959000" y="7680355"/>
                </a:cubicBezTo>
                <a:cubicBezTo>
                  <a:pt x="2894545" y="7715510"/>
                  <a:pt x="2876971" y="7727228"/>
                  <a:pt x="2824235" y="7744803"/>
                </a:cubicBezTo>
                <a:cubicBezTo>
                  <a:pt x="2871108" y="7774102"/>
                  <a:pt x="2888689" y="7727228"/>
                  <a:pt x="2912126" y="7785821"/>
                </a:cubicBezTo>
                <a:cubicBezTo>
                  <a:pt x="2912126" y="7697929"/>
                  <a:pt x="2923844" y="7779958"/>
                  <a:pt x="2941419" y="7785821"/>
                </a:cubicBezTo>
                <a:cubicBezTo>
                  <a:pt x="2964856" y="7756521"/>
                  <a:pt x="2941419" y="7668636"/>
                  <a:pt x="3000011" y="7680355"/>
                </a:cubicBezTo>
                <a:cubicBezTo>
                  <a:pt x="3017592" y="7744803"/>
                  <a:pt x="2976574" y="7727228"/>
                  <a:pt x="2970718" y="7762384"/>
                </a:cubicBezTo>
                <a:cubicBezTo>
                  <a:pt x="3046885" y="7774102"/>
                  <a:pt x="3093759" y="7756521"/>
                  <a:pt x="3117196" y="7697929"/>
                </a:cubicBezTo>
                <a:cubicBezTo>
                  <a:pt x="3111339" y="7779958"/>
                  <a:pt x="3205086" y="7715510"/>
                  <a:pt x="3210943" y="7779958"/>
                </a:cubicBezTo>
                <a:cubicBezTo>
                  <a:pt x="3187506" y="7779958"/>
                  <a:pt x="3158213" y="7774102"/>
                  <a:pt x="3164069" y="7820976"/>
                </a:cubicBezTo>
                <a:cubicBezTo>
                  <a:pt x="3210943" y="7826832"/>
                  <a:pt x="3257817" y="7861987"/>
                  <a:pt x="3281254" y="7797539"/>
                </a:cubicBezTo>
                <a:cubicBezTo>
                  <a:pt x="3310553" y="7803395"/>
                  <a:pt x="3386719" y="7856131"/>
                  <a:pt x="3357427" y="7879568"/>
                </a:cubicBezTo>
                <a:cubicBezTo>
                  <a:pt x="3275398" y="7785821"/>
                  <a:pt x="3093759" y="7944016"/>
                  <a:pt x="3029310" y="7932298"/>
                </a:cubicBezTo>
                <a:cubicBezTo>
                  <a:pt x="3082040" y="7897143"/>
                  <a:pt x="3029310" y="7856131"/>
                  <a:pt x="3058603" y="7809257"/>
                </a:cubicBezTo>
                <a:cubicBezTo>
                  <a:pt x="2888689" y="7809257"/>
                  <a:pt x="2841815" y="7815114"/>
                  <a:pt x="2759786" y="7879568"/>
                </a:cubicBezTo>
                <a:cubicBezTo>
                  <a:pt x="2753924" y="7838550"/>
                  <a:pt x="2753924" y="7791677"/>
                  <a:pt x="2712912" y="7797539"/>
                </a:cubicBezTo>
                <a:cubicBezTo>
                  <a:pt x="2695332" y="7815114"/>
                  <a:pt x="2695332" y="7867850"/>
                  <a:pt x="2671895" y="7879568"/>
                </a:cubicBezTo>
                <a:cubicBezTo>
                  <a:pt x="2712912" y="7885424"/>
                  <a:pt x="2771504" y="7861987"/>
                  <a:pt x="2777361" y="7920580"/>
                </a:cubicBezTo>
                <a:cubicBezTo>
                  <a:pt x="2736349" y="7944016"/>
                  <a:pt x="2712912" y="7996752"/>
                  <a:pt x="2707050" y="8067063"/>
                </a:cubicBezTo>
                <a:cubicBezTo>
                  <a:pt x="2642602" y="8002609"/>
                  <a:pt x="2630883" y="8043626"/>
                  <a:pt x="2572291" y="7967453"/>
                </a:cubicBezTo>
                <a:cubicBezTo>
                  <a:pt x="2625021" y="7949879"/>
                  <a:pt x="2642602" y="7990890"/>
                  <a:pt x="2689475" y="7985034"/>
                </a:cubicBezTo>
                <a:cubicBezTo>
                  <a:pt x="2683613" y="7944016"/>
                  <a:pt x="2707050" y="7944016"/>
                  <a:pt x="2718769" y="7920580"/>
                </a:cubicBezTo>
                <a:cubicBezTo>
                  <a:pt x="2625021" y="7944016"/>
                  <a:pt x="2578148" y="7903005"/>
                  <a:pt x="2496119" y="7908861"/>
                </a:cubicBezTo>
                <a:lnTo>
                  <a:pt x="2496119" y="7973316"/>
                </a:lnTo>
                <a:cubicBezTo>
                  <a:pt x="2414090" y="7914723"/>
                  <a:pt x="2396515" y="7996752"/>
                  <a:pt x="2314486" y="7938160"/>
                </a:cubicBezTo>
                <a:cubicBezTo>
                  <a:pt x="2308624" y="7967453"/>
                  <a:pt x="2373078" y="7985034"/>
                  <a:pt x="2332060" y="7996752"/>
                </a:cubicBezTo>
                <a:cubicBezTo>
                  <a:pt x="2291049" y="7967453"/>
                  <a:pt x="2314486" y="7944016"/>
                  <a:pt x="2314486" y="7873706"/>
                </a:cubicBezTo>
                <a:cubicBezTo>
                  <a:pt x="2361360" y="7838550"/>
                  <a:pt x="2373078" y="7967453"/>
                  <a:pt x="2402371" y="7891286"/>
                </a:cubicBezTo>
                <a:lnTo>
                  <a:pt x="2373987" y="7846783"/>
                </a:lnTo>
                <a:lnTo>
                  <a:pt x="2380035" y="7850727"/>
                </a:lnTo>
                <a:cubicBezTo>
                  <a:pt x="2406401" y="7849903"/>
                  <a:pt x="2449245" y="7813650"/>
                  <a:pt x="2449245" y="7774102"/>
                </a:cubicBezTo>
                <a:cubicBezTo>
                  <a:pt x="2431670" y="7779958"/>
                  <a:pt x="2425808" y="7774102"/>
                  <a:pt x="2419952" y="7756521"/>
                </a:cubicBezTo>
                <a:cubicBezTo>
                  <a:pt x="2389189" y="7756521"/>
                  <a:pt x="2394681" y="7799369"/>
                  <a:pt x="2382048" y="7823263"/>
                </a:cubicBezTo>
                <a:lnTo>
                  <a:pt x="2366373" y="7834846"/>
                </a:lnTo>
                <a:lnTo>
                  <a:pt x="2362548" y="7828849"/>
                </a:lnTo>
                <a:cubicBezTo>
                  <a:pt x="2314486" y="7766778"/>
                  <a:pt x="2244175" y="7709651"/>
                  <a:pt x="2173865" y="7692073"/>
                </a:cubicBezTo>
                <a:cubicBezTo>
                  <a:pt x="2144565" y="7703791"/>
                  <a:pt x="2121129" y="7715510"/>
                  <a:pt x="2080117" y="7709648"/>
                </a:cubicBezTo>
                <a:cubicBezTo>
                  <a:pt x="2080117" y="7703791"/>
                  <a:pt x="2080117" y="7697929"/>
                  <a:pt x="2080117" y="7692073"/>
                </a:cubicBezTo>
                <a:cubicBezTo>
                  <a:pt x="2050818" y="7703791"/>
                  <a:pt x="2021525" y="7727228"/>
                  <a:pt x="1998088" y="7762384"/>
                </a:cubicBezTo>
                <a:cubicBezTo>
                  <a:pt x="2033243" y="7768240"/>
                  <a:pt x="1968789" y="7815114"/>
                  <a:pt x="1939496" y="7803395"/>
                </a:cubicBezTo>
                <a:cubicBezTo>
                  <a:pt x="1916059" y="7692073"/>
                  <a:pt x="2027381" y="7744803"/>
                  <a:pt x="2009806" y="7633481"/>
                </a:cubicBezTo>
                <a:cubicBezTo>
                  <a:pt x="1968789" y="7621762"/>
                  <a:pt x="1904340" y="7680355"/>
                  <a:pt x="1904340" y="7662774"/>
                </a:cubicBezTo>
                <a:cubicBezTo>
                  <a:pt x="1904340" y="7633481"/>
                  <a:pt x="1834030" y="7715510"/>
                  <a:pt x="1834030" y="7662774"/>
                </a:cubicBezTo>
                <a:cubicBezTo>
                  <a:pt x="1857467" y="7674492"/>
                  <a:pt x="1880903" y="7586607"/>
                  <a:pt x="1845748" y="7580745"/>
                </a:cubicBezTo>
                <a:cubicBezTo>
                  <a:pt x="1851604" y="7574889"/>
                  <a:pt x="1869185" y="7563170"/>
                  <a:pt x="1886760" y="7545590"/>
                </a:cubicBezTo>
                <a:cubicBezTo>
                  <a:pt x="1834030" y="7533871"/>
                  <a:pt x="1834030" y="7522153"/>
                  <a:pt x="1787157" y="7510434"/>
                </a:cubicBezTo>
                <a:cubicBezTo>
                  <a:pt x="1798874" y="7475279"/>
                  <a:pt x="1834030" y="7469423"/>
                  <a:pt x="1845748" y="7428405"/>
                </a:cubicBezTo>
                <a:cubicBezTo>
                  <a:pt x="1769575" y="7434267"/>
                  <a:pt x="1728564" y="7393250"/>
                  <a:pt x="1681690" y="7457704"/>
                </a:cubicBezTo>
                <a:cubicBezTo>
                  <a:pt x="1669972" y="7363957"/>
                  <a:pt x="1634817" y="7317083"/>
                  <a:pt x="1570362" y="7299502"/>
                </a:cubicBezTo>
                <a:cubicBezTo>
                  <a:pt x="1623098" y="7328802"/>
                  <a:pt x="1576224" y="7358095"/>
                  <a:pt x="1541069" y="7381531"/>
                </a:cubicBezTo>
                <a:cubicBezTo>
                  <a:pt x="1535207" y="7340520"/>
                  <a:pt x="1529350" y="7311221"/>
                  <a:pt x="1505914" y="7299502"/>
                </a:cubicBezTo>
                <a:cubicBezTo>
                  <a:pt x="1505914" y="7317083"/>
                  <a:pt x="1505914" y="7340520"/>
                  <a:pt x="1505914" y="7363957"/>
                </a:cubicBezTo>
                <a:cubicBezTo>
                  <a:pt x="1476614" y="7358095"/>
                  <a:pt x="1423885" y="7422549"/>
                  <a:pt x="1412166" y="7363957"/>
                </a:cubicBezTo>
                <a:cubicBezTo>
                  <a:pt x="1441459" y="7381531"/>
                  <a:pt x="1459040" y="7358095"/>
                  <a:pt x="1470758" y="7334658"/>
                </a:cubicBezTo>
                <a:cubicBezTo>
                  <a:pt x="1406304" y="7363957"/>
                  <a:pt x="1306700" y="7299502"/>
                  <a:pt x="1253964" y="7293646"/>
                </a:cubicBezTo>
                <a:cubicBezTo>
                  <a:pt x="1265683" y="7287784"/>
                  <a:pt x="1283264" y="7287784"/>
                  <a:pt x="1283264" y="7270209"/>
                </a:cubicBezTo>
                <a:cubicBezTo>
                  <a:pt x="1248108" y="7276065"/>
                  <a:pt x="1224671" y="7270209"/>
                  <a:pt x="1207091" y="7252629"/>
                </a:cubicBezTo>
                <a:cubicBezTo>
                  <a:pt x="1230528" y="7281928"/>
                  <a:pt x="1224671" y="7293646"/>
                  <a:pt x="1212953" y="7305365"/>
                </a:cubicBezTo>
                <a:cubicBezTo>
                  <a:pt x="1224671" y="7311221"/>
                  <a:pt x="1230528" y="7317083"/>
                  <a:pt x="1242245" y="7340520"/>
                </a:cubicBezTo>
                <a:cubicBezTo>
                  <a:pt x="1230528" y="7352238"/>
                  <a:pt x="1212953" y="7363957"/>
                  <a:pt x="1201234" y="7369813"/>
                </a:cubicBezTo>
                <a:cubicBezTo>
                  <a:pt x="1248108" y="7410831"/>
                  <a:pt x="1324274" y="7358095"/>
                  <a:pt x="1347712" y="7416687"/>
                </a:cubicBezTo>
                <a:cubicBezTo>
                  <a:pt x="1271545" y="7445986"/>
                  <a:pt x="1201234" y="7410831"/>
                  <a:pt x="1136780" y="7387394"/>
                </a:cubicBezTo>
                <a:cubicBezTo>
                  <a:pt x="1142642" y="7434267"/>
                  <a:pt x="1095768" y="7504578"/>
                  <a:pt x="1078188" y="7451842"/>
                </a:cubicBezTo>
                <a:cubicBezTo>
                  <a:pt x="1095768" y="7445986"/>
                  <a:pt x="1142642" y="7393250"/>
                  <a:pt x="1107487" y="7387394"/>
                </a:cubicBezTo>
                <a:cubicBezTo>
                  <a:pt x="1107487" y="7387394"/>
                  <a:pt x="1101625" y="7387394"/>
                  <a:pt x="1101625" y="7387394"/>
                </a:cubicBezTo>
                <a:cubicBezTo>
                  <a:pt x="1107487" y="7387394"/>
                  <a:pt x="1113343" y="7393250"/>
                  <a:pt x="1119205" y="7399112"/>
                </a:cubicBezTo>
                <a:cubicBezTo>
                  <a:pt x="1095768" y="7399112"/>
                  <a:pt x="1072331" y="7399112"/>
                  <a:pt x="1048895" y="7399112"/>
                </a:cubicBezTo>
                <a:cubicBezTo>
                  <a:pt x="1025458" y="7416687"/>
                  <a:pt x="1037176" y="7451842"/>
                  <a:pt x="978584" y="7492860"/>
                </a:cubicBezTo>
                <a:cubicBezTo>
                  <a:pt x="1054751" y="7539733"/>
                  <a:pt x="1189516" y="7481141"/>
                  <a:pt x="1236390" y="7504578"/>
                </a:cubicBezTo>
                <a:cubicBezTo>
                  <a:pt x="1177797" y="7557308"/>
                  <a:pt x="1107487" y="7510434"/>
                  <a:pt x="1119205" y="7615900"/>
                </a:cubicBezTo>
                <a:cubicBezTo>
                  <a:pt x="1148499" y="7586607"/>
                  <a:pt x="1177797" y="7668636"/>
                  <a:pt x="1177797" y="7615900"/>
                </a:cubicBezTo>
                <a:cubicBezTo>
                  <a:pt x="1177797" y="7586607"/>
                  <a:pt x="1154360" y="7598326"/>
                  <a:pt x="1148499" y="7574889"/>
                </a:cubicBezTo>
                <a:cubicBezTo>
                  <a:pt x="1289120" y="7621762"/>
                  <a:pt x="1388729" y="7410831"/>
                  <a:pt x="1470758" y="7393250"/>
                </a:cubicBezTo>
                <a:cubicBezTo>
                  <a:pt x="1429741" y="7463560"/>
                  <a:pt x="1558643" y="7381531"/>
                  <a:pt x="1605517" y="7428405"/>
                </a:cubicBezTo>
                <a:cubicBezTo>
                  <a:pt x="1546925" y="7498716"/>
                  <a:pt x="1564506" y="7539733"/>
                  <a:pt x="1488333" y="7516297"/>
                </a:cubicBezTo>
                <a:cubicBezTo>
                  <a:pt x="1523488" y="7563170"/>
                  <a:pt x="1470758" y="7563170"/>
                  <a:pt x="1459040" y="7598326"/>
                </a:cubicBezTo>
                <a:cubicBezTo>
                  <a:pt x="1535207" y="7610044"/>
                  <a:pt x="1576224" y="7569026"/>
                  <a:pt x="1623098" y="7592463"/>
                </a:cubicBezTo>
                <a:cubicBezTo>
                  <a:pt x="1652391" y="7551452"/>
                  <a:pt x="1623098" y="7569026"/>
                  <a:pt x="1623098" y="7510434"/>
                </a:cubicBezTo>
                <a:cubicBezTo>
                  <a:pt x="1652391" y="7457704"/>
                  <a:pt x="1757857" y="7592463"/>
                  <a:pt x="1728564" y="7486997"/>
                </a:cubicBezTo>
                <a:lnTo>
                  <a:pt x="1787157" y="7486997"/>
                </a:lnTo>
                <a:cubicBezTo>
                  <a:pt x="1798874" y="7627619"/>
                  <a:pt x="1669972" y="7545590"/>
                  <a:pt x="1658253" y="7615900"/>
                </a:cubicBezTo>
                <a:cubicBezTo>
                  <a:pt x="1740282" y="7639337"/>
                  <a:pt x="1775438" y="7598326"/>
                  <a:pt x="1839886" y="7651055"/>
                </a:cubicBezTo>
                <a:cubicBezTo>
                  <a:pt x="1734420" y="7662774"/>
                  <a:pt x="1839886" y="7750665"/>
                  <a:pt x="1857467" y="7774102"/>
                </a:cubicBezTo>
                <a:cubicBezTo>
                  <a:pt x="1775438" y="7750665"/>
                  <a:pt x="1775438" y="7832694"/>
                  <a:pt x="1722702" y="7844413"/>
                </a:cubicBezTo>
                <a:cubicBezTo>
                  <a:pt x="1722702" y="7803395"/>
                  <a:pt x="1705127" y="7797539"/>
                  <a:pt x="1705127" y="7762384"/>
                </a:cubicBezTo>
                <a:cubicBezTo>
                  <a:pt x="1728564" y="7750665"/>
                  <a:pt x="1793012" y="7785821"/>
                  <a:pt x="1793012" y="7738947"/>
                </a:cubicBezTo>
                <a:cubicBezTo>
                  <a:pt x="1757857" y="7733085"/>
                  <a:pt x="1757857" y="7674492"/>
                  <a:pt x="1728564" y="7656918"/>
                </a:cubicBezTo>
                <a:cubicBezTo>
                  <a:pt x="1687546" y="7651055"/>
                  <a:pt x="1693409" y="7697929"/>
                  <a:pt x="1652391" y="7680355"/>
                </a:cubicBezTo>
                <a:cubicBezTo>
                  <a:pt x="1652391" y="7686211"/>
                  <a:pt x="1658253" y="7686211"/>
                  <a:pt x="1658253" y="7692073"/>
                </a:cubicBezTo>
                <a:cubicBezTo>
                  <a:pt x="1675828" y="7686211"/>
                  <a:pt x="1699265" y="7680355"/>
                  <a:pt x="1722702" y="7674492"/>
                </a:cubicBezTo>
                <a:cubicBezTo>
                  <a:pt x="1693409" y="7721366"/>
                  <a:pt x="1646535" y="7762384"/>
                  <a:pt x="1605517" y="7750665"/>
                </a:cubicBezTo>
                <a:cubicBezTo>
                  <a:pt x="1593799" y="7756521"/>
                  <a:pt x="1587943" y="7768240"/>
                  <a:pt x="1587943" y="7785821"/>
                </a:cubicBezTo>
                <a:cubicBezTo>
                  <a:pt x="1611379" y="7785821"/>
                  <a:pt x="1623098" y="7774102"/>
                  <a:pt x="1634817" y="7762384"/>
                </a:cubicBezTo>
                <a:cubicBezTo>
                  <a:pt x="1617236" y="7815114"/>
                  <a:pt x="1646535" y="7826832"/>
                  <a:pt x="1623098" y="7844413"/>
                </a:cubicBezTo>
                <a:cubicBezTo>
                  <a:pt x="1605517" y="7809257"/>
                  <a:pt x="1564506" y="7803395"/>
                  <a:pt x="1546925" y="7762384"/>
                </a:cubicBezTo>
                <a:cubicBezTo>
                  <a:pt x="1459040" y="7809257"/>
                  <a:pt x="1371149" y="7820976"/>
                  <a:pt x="1324274" y="7873706"/>
                </a:cubicBezTo>
                <a:cubicBezTo>
                  <a:pt x="1365292" y="7873706"/>
                  <a:pt x="1400448" y="7879568"/>
                  <a:pt x="1418022" y="7908861"/>
                </a:cubicBezTo>
                <a:cubicBezTo>
                  <a:pt x="1406304" y="7949879"/>
                  <a:pt x="1341856" y="7914723"/>
                  <a:pt x="1341856" y="7955735"/>
                </a:cubicBezTo>
                <a:cubicBezTo>
                  <a:pt x="1423885" y="7955735"/>
                  <a:pt x="1494195" y="7961597"/>
                  <a:pt x="1535207" y="7967453"/>
                </a:cubicBezTo>
                <a:cubicBezTo>
                  <a:pt x="1470758" y="8061201"/>
                  <a:pt x="1154360" y="8113937"/>
                  <a:pt x="1218809" y="7938160"/>
                </a:cubicBezTo>
                <a:cubicBezTo>
                  <a:pt x="1066469" y="7856131"/>
                  <a:pt x="955147" y="7990890"/>
                  <a:pt x="814526" y="7979172"/>
                </a:cubicBezTo>
                <a:cubicBezTo>
                  <a:pt x="709060" y="7973316"/>
                  <a:pt x="539139" y="7990890"/>
                  <a:pt x="439536" y="7979172"/>
                </a:cubicBezTo>
                <a:cubicBezTo>
                  <a:pt x="351645" y="7967453"/>
                  <a:pt x="293052" y="7891286"/>
                  <a:pt x="193449" y="7850269"/>
                </a:cubicBezTo>
                <a:cubicBezTo>
                  <a:pt x="131927" y="7823902"/>
                  <a:pt x="60516" y="7837086"/>
                  <a:pt x="1467" y="7808249"/>
                </a:cubicBezTo>
                <a:lnTo>
                  <a:pt x="0" y="78073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2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547690"/>
            <a:ext cx="8872538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2738438"/>
            <a:ext cx="8872538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DC7B-2C52-44D6-BA5E-1943DDE05A3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9534527"/>
            <a:ext cx="347186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EC923-E472-4E35-B21C-32389572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xmlns="" id="{58396DA1-9D7A-45CD-8A6C-8C4F96C53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4" r="3774" b="27288"/>
          <a:stretch>
            <a:fillRect/>
          </a:stretch>
        </p:blipFill>
        <p:spPr>
          <a:xfrm>
            <a:off x="3223262" y="7991843"/>
            <a:ext cx="3840475" cy="783924"/>
          </a:xfrm>
          <a:custGeom>
            <a:avLst/>
            <a:gdLst>
              <a:gd name="connsiteX0" fmla="*/ 1045437 w 3313236"/>
              <a:gd name="connsiteY0" fmla="*/ 0 h 783924"/>
              <a:gd name="connsiteX1" fmla="*/ 1190191 w 3313236"/>
              <a:gd name="connsiteY1" fmla="*/ 0 h 783924"/>
              <a:gd name="connsiteX2" fmla="*/ 1431446 w 3313236"/>
              <a:gd name="connsiteY2" fmla="*/ 0 h 783924"/>
              <a:gd name="connsiteX3" fmla="*/ 1737036 w 3313236"/>
              <a:gd name="connsiteY3" fmla="*/ 9625 h 783924"/>
              <a:gd name="connsiteX4" fmla="*/ 2026541 w 3313236"/>
              <a:gd name="connsiteY4" fmla="*/ 19251 h 783924"/>
              <a:gd name="connsiteX5" fmla="*/ 2299964 w 3313236"/>
              <a:gd name="connsiteY5" fmla="*/ 38501 h 783924"/>
              <a:gd name="connsiteX6" fmla="*/ 2412550 w 3313236"/>
              <a:gd name="connsiteY6" fmla="*/ 48127 h 783924"/>
              <a:gd name="connsiteX7" fmla="*/ 2637720 w 3313236"/>
              <a:gd name="connsiteY7" fmla="*/ 67377 h 783924"/>
              <a:gd name="connsiteX8" fmla="*/ 2814642 w 3313236"/>
              <a:gd name="connsiteY8" fmla="*/ 86628 h 783924"/>
              <a:gd name="connsiteX9" fmla="*/ 2830724 w 3313236"/>
              <a:gd name="connsiteY9" fmla="*/ 86628 h 783924"/>
              <a:gd name="connsiteX10" fmla="*/ 2846810 w 3313236"/>
              <a:gd name="connsiteY10" fmla="*/ 105879 h 783924"/>
              <a:gd name="connsiteX11" fmla="*/ 2862893 w 3313236"/>
              <a:gd name="connsiteY11" fmla="*/ 115504 h 783924"/>
              <a:gd name="connsiteX12" fmla="*/ 2943310 w 3313236"/>
              <a:gd name="connsiteY12" fmla="*/ 125128 h 783924"/>
              <a:gd name="connsiteX13" fmla="*/ 2927227 w 3313236"/>
              <a:gd name="connsiteY13" fmla="*/ 134753 h 783924"/>
              <a:gd name="connsiteX14" fmla="*/ 2927227 w 3313236"/>
              <a:gd name="connsiteY14" fmla="*/ 154004 h 783924"/>
              <a:gd name="connsiteX15" fmla="*/ 2991561 w 3313236"/>
              <a:gd name="connsiteY15" fmla="*/ 173255 h 783924"/>
              <a:gd name="connsiteX16" fmla="*/ 3007646 w 3313236"/>
              <a:gd name="connsiteY16" fmla="*/ 182880 h 783924"/>
              <a:gd name="connsiteX17" fmla="*/ 3088063 w 3313236"/>
              <a:gd name="connsiteY17" fmla="*/ 211756 h 783924"/>
              <a:gd name="connsiteX18" fmla="*/ 3071980 w 3313236"/>
              <a:gd name="connsiteY18" fmla="*/ 211756 h 783924"/>
              <a:gd name="connsiteX19" fmla="*/ 3039812 w 3313236"/>
              <a:gd name="connsiteY19" fmla="*/ 221381 h 783924"/>
              <a:gd name="connsiteX20" fmla="*/ 2991561 w 3313236"/>
              <a:gd name="connsiteY20" fmla="*/ 231007 h 783924"/>
              <a:gd name="connsiteX21" fmla="*/ 2927227 w 3313236"/>
              <a:gd name="connsiteY21" fmla="*/ 250257 h 783924"/>
              <a:gd name="connsiteX22" fmla="*/ 2911144 w 3313236"/>
              <a:gd name="connsiteY22" fmla="*/ 250257 h 783924"/>
              <a:gd name="connsiteX23" fmla="*/ 2895059 w 3313236"/>
              <a:gd name="connsiteY23" fmla="*/ 250257 h 783924"/>
              <a:gd name="connsiteX24" fmla="*/ 2862893 w 3313236"/>
              <a:gd name="connsiteY24" fmla="*/ 250257 h 783924"/>
              <a:gd name="connsiteX25" fmla="*/ 2911144 w 3313236"/>
              <a:gd name="connsiteY25" fmla="*/ 269508 h 783924"/>
              <a:gd name="connsiteX26" fmla="*/ 2911144 w 3313236"/>
              <a:gd name="connsiteY26" fmla="*/ 259883 h 783924"/>
              <a:gd name="connsiteX27" fmla="*/ 2927227 w 3313236"/>
              <a:gd name="connsiteY27" fmla="*/ 259883 h 783924"/>
              <a:gd name="connsiteX28" fmla="*/ 2991561 w 3313236"/>
              <a:gd name="connsiteY28" fmla="*/ 250257 h 783924"/>
              <a:gd name="connsiteX29" fmla="*/ 3007646 w 3313236"/>
              <a:gd name="connsiteY29" fmla="*/ 259883 h 783924"/>
              <a:gd name="connsiteX30" fmla="*/ 3007646 w 3313236"/>
              <a:gd name="connsiteY30" fmla="*/ 269508 h 783924"/>
              <a:gd name="connsiteX31" fmla="*/ 2991561 w 3313236"/>
              <a:gd name="connsiteY31" fmla="*/ 269508 h 783924"/>
              <a:gd name="connsiteX32" fmla="*/ 2943310 w 3313236"/>
              <a:gd name="connsiteY32" fmla="*/ 269508 h 783924"/>
              <a:gd name="connsiteX33" fmla="*/ 3007646 w 3313236"/>
              <a:gd name="connsiteY33" fmla="*/ 279133 h 783924"/>
              <a:gd name="connsiteX34" fmla="*/ 3055897 w 3313236"/>
              <a:gd name="connsiteY34" fmla="*/ 288757 h 783924"/>
              <a:gd name="connsiteX35" fmla="*/ 3088063 w 3313236"/>
              <a:gd name="connsiteY35" fmla="*/ 298384 h 783924"/>
              <a:gd name="connsiteX36" fmla="*/ 3136314 w 3313236"/>
              <a:gd name="connsiteY36" fmla="*/ 279133 h 783924"/>
              <a:gd name="connsiteX37" fmla="*/ 3184565 w 3313236"/>
              <a:gd name="connsiteY37" fmla="*/ 279133 h 783924"/>
              <a:gd name="connsiteX38" fmla="*/ 3232816 w 3313236"/>
              <a:gd name="connsiteY38" fmla="*/ 279133 h 783924"/>
              <a:gd name="connsiteX39" fmla="*/ 3232816 w 3313236"/>
              <a:gd name="connsiteY39" fmla="*/ 288757 h 783924"/>
              <a:gd name="connsiteX40" fmla="*/ 3248899 w 3313236"/>
              <a:gd name="connsiteY40" fmla="*/ 298384 h 783924"/>
              <a:gd name="connsiteX41" fmla="*/ 3232816 w 3313236"/>
              <a:gd name="connsiteY41" fmla="*/ 298384 h 783924"/>
              <a:gd name="connsiteX42" fmla="*/ 3216734 w 3313236"/>
              <a:gd name="connsiteY42" fmla="*/ 298384 h 783924"/>
              <a:gd name="connsiteX43" fmla="*/ 3200648 w 3313236"/>
              <a:gd name="connsiteY43" fmla="*/ 298384 h 783924"/>
              <a:gd name="connsiteX44" fmla="*/ 3152397 w 3313236"/>
              <a:gd name="connsiteY44" fmla="*/ 317635 h 783924"/>
              <a:gd name="connsiteX45" fmla="*/ 3184565 w 3313236"/>
              <a:gd name="connsiteY45" fmla="*/ 327259 h 783924"/>
              <a:gd name="connsiteX46" fmla="*/ 3200648 w 3313236"/>
              <a:gd name="connsiteY46" fmla="*/ 327259 h 783924"/>
              <a:gd name="connsiteX47" fmla="*/ 3232816 w 3313236"/>
              <a:gd name="connsiteY47" fmla="*/ 327259 h 783924"/>
              <a:gd name="connsiteX48" fmla="*/ 3216734 w 3313236"/>
              <a:gd name="connsiteY48" fmla="*/ 336884 h 783924"/>
              <a:gd name="connsiteX49" fmla="*/ 3136314 w 3313236"/>
              <a:gd name="connsiteY49" fmla="*/ 336884 h 783924"/>
              <a:gd name="connsiteX50" fmla="*/ 3104148 w 3313236"/>
              <a:gd name="connsiteY50" fmla="*/ 336884 h 783924"/>
              <a:gd name="connsiteX51" fmla="*/ 3071980 w 3313236"/>
              <a:gd name="connsiteY51" fmla="*/ 336884 h 783924"/>
              <a:gd name="connsiteX52" fmla="*/ 3007646 w 3313236"/>
              <a:gd name="connsiteY52" fmla="*/ 356135 h 783924"/>
              <a:gd name="connsiteX53" fmla="*/ 3071980 w 3313236"/>
              <a:gd name="connsiteY53" fmla="*/ 365760 h 783924"/>
              <a:gd name="connsiteX54" fmla="*/ 3055897 w 3313236"/>
              <a:gd name="connsiteY54" fmla="*/ 375385 h 783924"/>
              <a:gd name="connsiteX55" fmla="*/ 3055897 w 3313236"/>
              <a:gd name="connsiteY55" fmla="*/ 385011 h 783924"/>
              <a:gd name="connsiteX56" fmla="*/ 3055897 w 3313236"/>
              <a:gd name="connsiteY56" fmla="*/ 394636 h 783924"/>
              <a:gd name="connsiteX57" fmla="*/ 3039812 w 3313236"/>
              <a:gd name="connsiteY57" fmla="*/ 404261 h 783924"/>
              <a:gd name="connsiteX58" fmla="*/ 3007646 w 3313236"/>
              <a:gd name="connsiteY58" fmla="*/ 404261 h 783924"/>
              <a:gd name="connsiteX59" fmla="*/ 2991561 w 3313236"/>
              <a:gd name="connsiteY59" fmla="*/ 413887 h 783924"/>
              <a:gd name="connsiteX60" fmla="*/ 2927227 w 3313236"/>
              <a:gd name="connsiteY60" fmla="*/ 433137 h 783924"/>
              <a:gd name="connsiteX61" fmla="*/ 3039812 w 3313236"/>
              <a:gd name="connsiteY61" fmla="*/ 442763 h 783924"/>
              <a:gd name="connsiteX62" fmla="*/ 3152397 w 3313236"/>
              <a:gd name="connsiteY62" fmla="*/ 452388 h 783924"/>
              <a:gd name="connsiteX63" fmla="*/ 3264985 w 3313236"/>
              <a:gd name="connsiteY63" fmla="*/ 471637 h 783924"/>
              <a:gd name="connsiteX64" fmla="*/ 3200648 w 3313236"/>
              <a:gd name="connsiteY64" fmla="*/ 481264 h 783924"/>
              <a:gd name="connsiteX65" fmla="*/ 3136314 w 3313236"/>
              <a:gd name="connsiteY65" fmla="*/ 490888 h 783924"/>
              <a:gd name="connsiteX66" fmla="*/ 3232816 w 3313236"/>
              <a:gd name="connsiteY66" fmla="*/ 500513 h 783924"/>
              <a:gd name="connsiteX67" fmla="*/ 3216734 w 3313236"/>
              <a:gd name="connsiteY67" fmla="*/ 500513 h 783924"/>
              <a:gd name="connsiteX68" fmla="*/ 3184565 w 3313236"/>
              <a:gd name="connsiteY68" fmla="*/ 500513 h 783924"/>
              <a:gd name="connsiteX69" fmla="*/ 3152397 w 3313236"/>
              <a:gd name="connsiteY69" fmla="*/ 510140 h 783924"/>
              <a:gd name="connsiteX70" fmla="*/ 3088063 w 3313236"/>
              <a:gd name="connsiteY70" fmla="*/ 510140 h 783924"/>
              <a:gd name="connsiteX71" fmla="*/ 2975478 w 3313236"/>
              <a:gd name="connsiteY71" fmla="*/ 519764 h 783924"/>
              <a:gd name="connsiteX72" fmla="*/ 2959395 w 3313236"/>
              <a:gd name="connsiteY72" fmla="*/ 519764 h 783924"/>
              <a:gd name="connsiteX73" fmla="*/ 2911144 w 3313236"/>
              <a:gd name="connsiteY73" fmla="*/ 529389 h 783924"/>
              <a:gd name="connsiteX74" fmla="*/ 2943310 w 3313236"/>
              <a:gd name="connsiteY74" fmla="*/ 539015 h 783924"/>
              <a:gd name="connsiteX75" fmla="*/ 3136314 w 3313236"/>
              <a:gd name="connsiteY75" fmla="*/ 558265 h 783924"/>
              <a:gd name="connsiteX76" fmla="*/ 3168482 w 3313236"/>
              <a:gd name="connsiteY76" fmla="*/ 567891 h 783924"/>
              <a:gd name="connsiteX77" fmla="*/ 3200648 w 3313236"/>
              <a:gd name="connsiteY77" fmla="*/ 587141 h 783924"/>
              <a:gd name="connsiteX78" fmla="*/ 3232816 w 3313236"/>
              <a:gd name="connsiteY78" fmla="*/ 606392 h 783924"/>
              <a:gd name="connsiteX79" fmla="*/ 3281068 w 3313236"/>
              <a:gd name="connsiteY79" fmla="*/ 606392 h 783924"/>
              <a:gd name="connsiteX80" fmla="*/ 3313236 w 3313236"/>
              <a:gd name="connsiteY80" fmla="*/ 616017 h 783924"/>
              <a:gd name="connsiteX81" fmla="*/ 3313236 w 3313236"/>
              <a:gd name="connsiteY81" fmla="*/ 625642 h 783924"/>
              <a:gd name="connsiteX82" fmla="*/ 3297151 w 3313236"/>
              <a:gd name="connsiteY82" fmla="*/ 625642 h 783924"/>
              <a:gd name="connsiteX83" fmla="*/ 3293130 w 3313236"/>
              <a:gd name="connsiteY83" fmla="*/ 625642 h 783924"/>
              <a:gd name="connsiteX84" fmla="*/ 3281068 w 3313236"/>
              <a:gd name="connsiteY84" fmla="*/ 625642 h 783924"/>
              <a:gd name="connsiteX85" fmla="*/ 3297150 w 3313236"/>
              <a:gd name="connsiteY85" fmla="*/ 644893 h 783924"/>
              <a:gd name="connsiteX86" fmla="*/ 3281068 w 3313236"/>
              <a:gd name="connsiteY86" fmla="*/ 654519 h 783924"/>
              <a:gd name="connsiteX87" fmla="*/ 3297150 w 3313236"/>
              <a:gd name="connsiteY87" fmla="*/ 664144 h 783924"/>
              <a:gd name="connsiteX88" fmla="*/ 3297150 w 3313236"/>
              <a:gd name="connsiteY88" fmla="*/ 673769 h 783924"/>
              <a:gd name="connsiteX89" fmla="*/ 3248899 w 3313236"/>
              <a:gd name="connsiteY89" fmla="*/ 673769 h 783924"/>
              <a:gd name="connsiteX90" fmla="*/ 3136314 w 3313236"/>
              <a:gd name="connsiteY90" fmla="*/ 673769 h 783924"/>
              <a:gd name="connsiteX91" fmla="*/ 3120231 w 3313236"/>
              <a:gd name="connsiteY91" fmla="*/ 673769 h 783924"/>
              <a:gd name="connsiteX92" fmla="*/ 3023729 w 3313236"/>
              <a:gd name="connsiteY92" fmla="*/ 683393 h 783924"/>
              <a:gd name="connsiteX93" fmla="*/ 3007646 w 3313236"/>
              <a:gd name="connsiteY93" fmla="*/ 683393 h 783924"/>
              <a:gd name="connsiteX94" fmla="*/ 2975478 w 3313236"/>
              <a:gd name="connsiteY94" fmla="*/ 693020 h 783924"/>
              <a:gd name="connsiteX95" fmla="*/ 2862893 w 3313236"/>
              <a:gd name="connsiteY95" fmla="*/ 693020 h 783924"/>
              <a:gd name="connsiteX96" fmla="*/ 2798556 w 3313236"/>
              <a:gd name="connsiteY96" fmla="*/ 712269 h 783924"/>
              <a:gd name="connsiteX97" fmla="*/ 2782473 w 3313236"/>
              <a:gd name="connsiteY97" fmla="*/ 712269 h 783924"/>
              <a:gd name="connsiteX98" fmla="*/ 2766390 w 3313236"/>
              <a:gd name="connsiteY98" fmla="*/ 702644 h 783924"/>
              <a:gd name="connsiteX99" fmla="*/ 2750307 w 3313236"/>
              <a:gd name="connsiteY99" fmla="*/ 702644 h 783924"/>
              <a:gd name="connsiteX100" fmla="*/ 2702056 w 3313236"/>
              <a:gd name="connsiteY100" fmla="*/ 702644 h 783924"/>
              <a:gd name="connsiteX101" fmla="*/ 2605554 w 3313236"/>
              <a:gd name="connsiteY101" fmla="*/ 712269 h 783924"/>
              <a:gd name="connsiteX102" fmla="*/ 2637720 w 3313236"/>
              <a:gd name="connsiteY102" fmla="*/ 712269 h 783924"/>
              <a:gd name="connsiteX103" fmla="*/ 2669888 w 3313236"/>
              <a:gd name="connsiteY103" fmla="*/ 712269 h 783924"/>
              <a:gd name="connsiteX104" fmla="*/ 2734222 w 3313236"/>
              <a:gd name="connsiteY104" fmla="*/ 712269 h 783924"/>
              <a:gd name="connsiteX105" fmla="*/ 2766390 w 3313236"/>
              <a:gd name="connsiteY105" fmla="*/ 712269 h 783924"/>
              <a:gd name="connsiteX106" fmla="*/ 2702056 w 3313236"/>
              <a:gd name="connsiteY106" fmla="*/ 721894 h 783924"/>
              <a:gd name="connsiteX107" fmla="*/ 2605554 w 3313236"/>
              <a:gd name="connsiteY107" fmla="*/ 731520 h 783924"/>
              <a:gd name="connsiteX108" fmla="*/ 2541220 w 3313236"/>
              <a:gd name="connsiteY108" fmla="*/ 731520 h 783924"/>
              <a:gd name="connsiteX109" fmla="*/ 2509052 w 3313236"/>
              <a:gd name="connsiteY109" fmla="*/ 731520 h 783924"/>
              <a:gd name="connsiteX110" fmla="*/ 2460801 w 3313236"/>
              <a:gd name="connsiteY110" fmla="*/ 741145 h 783924"/>
              <a:gd name="connsiteX111" fmla="*/ 2380381 w 3313236"/>
              <a:gd name="connsiteY111" fmla="*/ 741145 h 783924"/>
              <a:gd name="connsiteX112" fmla="*/ 2316047 w 3313236"/>
              <a:gd name="connsiteY112" fmla="*/ 750771 h 783924"/>
              <a:gd name="connsiteX113" fmla="*/ 2267796 w 3313236"/>
              <a:gd name="connsiteY113" fmla="*/ 750771 h 783924"/>
              <a:gd name="connsiteX114" fmla="*/ 2251713 w 3313236"/>
              <a:gd name="connsiteY114" fmla="*/ 741145 h 783924"/>
              <a:gd name="connsiteX115" fmla="*/ 2235630 w 3313236"/>
              <a:gd name="connsiteY115" fmla="*/ 750771 h 783924"/>
              <a:gd name="connsiteX116" fmla="*/ 2219545 w 3313236"/>
              <a:gd name="connsiteY116" fmla="*/ 760396 h 783924"/>
              <a:gd name="connsiteX117" fmla="*/ 2187379 w 3313236"/>
              <a:gd name="connsiteY117" fmla="*/ 760396 h 783924"/>
              <a:gd name="connsiteX118" fmla="*/ 2155211 w 3313236"/>
              <a:gd name="connsiteY118" fmla="*/ 760396 h 783924"/>
              <a:gd name="connsiteX119" fmla="*/ 2106960 w 3313236"/>
              <a:gd name="connsiteY119" fmla="*/ 750771 h 783924"/>
              <a:gd name="connsiteX120" fmla="*/ 2074792 w 3313236"/>
              <a:gd name="connsiteY120" fmla="*/ 741145 h 783924"/>
              <a:gd name="connsiteX121" fmla="*/ 2042626 w 3313236"/>
              <a:gd name="connsiteY121" fmla="*/ 741145 h 783924"/>
              <a:gd name="connsiteX122" fmla="*/ 2010458 w 3313236"/>
              <a:gd name="connsiteY122" fmla="*/ 741145 h 783924"/>
              <a:gd name="connsiteX123" fmla="*/ 1994375 w 3313236"/>
              <a:gd name="connsiteY123" fmla="*/ 770021 h 783924"/>
              <a:gd name="connsiteX124" fmla="*/ 1994375 w 3313236"/>
              <a:gd name="connsiteY124" fmla="*/ 760396 h 783924"/>
              <a:gd name="connsiteX125" fmla="*/ 1962207 w 3313236"/>
              <a:gd name="connsiteY125" fmla="*/ 750771 h 783924"/>
              <a:gd name="connsiteX126" fmla="*/ 1930041 w 3313236"/>
              <a:gd name="connsiteY126" fmla="*/ 750771 h 783924"/>
              <a:gd name="connsiteX127" fmla="*/ 1881790 w 3313236"/>
              <a:gd name="connsiteY127" fmla="*/ 750771 h 783924"/>
              <a:gd name="connsiteX128" fmla="*/ 1833538 w 3313236"/>
              <a:gd name="connsiteY128" fmla="*/ 741145 h 783924"/>
              <a:gd name="connsiteX129" fmla="*/ 1817453 w 3313236"/>
              <a:gd name="connsiteY129" fmla="*/ 731520 h 783924"/>
              <a:gd name="connsiteX130" fmla="*/ 1785287 w 3313236"/>
              <a:gd name="connsiteY130" fmla="*/ 731520 h 783924"/>
              <a:gd name="connsiteX131" fmla="*/ 1753119 w 3313236"/>
              <a:gd name="connsiteY131" fmla="*/ 741145 h 783924"/>
              <a:gd name="connsiteX132" fmla="*/ 1672702 w 3313236"/>
              <a:gd name="connsiteY132" fmla="*/ 741145 h 783924"/>
              <a:gd name="connsiteX133" fmla="*/ 1656617 w 3313236"/>
              <a:gd name="connsiteY133" fmla="*/ 731520 h 783924"/>
              <a:gd name="connsiteX134" fmla="*/ 1624451 w 3313236"/>
              <a:gd name="connsiteY134" fmla="*/ 731520 h 783924"/>
              <a:gd name="connsiteX135" fmla="*/ 1592283 w 3313236"/>
              <a:gd name="connsiteY135" fmla="*/ 731520 h 783924"/>
              <a:gd name="connsiteX136" fmla="*/ 1544032 w 3313236"/>
              <a:gd name="connsiteY136" fmla="*/ 731520 h 783924"/>
              <a:gd name="connsiteX137" fmla="*/ 1527949 w 3313236"/>
              <a:gd name="connsiteY137" fmla="*/ 741145 h 783924"/>
              <a:gd name="connsiteX138" fmla="*/ 1511863 w 3313236"/>
              <a:gd name="connsiteY138" fmla="*/ 741145 h 783924"/>
              <a:gd name="connsiteX139" fmla="*/ 1463615 w 3313236"/>
              <a:gd name="connsiteY139" fmla="*/ 731520 h 783924"/>
              <a:gd name="connsiteX140" fmla="*/ 1415364 w 3313236"/>
              <a:gd name="connsiteY140" fmla="*/ 721894 h 783924"/>
              <a:gd name="connsiteX141" fmla="*/ 1399278 w 3313236"/>
              <a:gd name="connsiteY141" fmla="*/ 721894 h 783924"/>
              <a:gd name="connsiteX142" fmla="*/ 1383195 w 3313236"/>
              <a:gd name="connsiteY142" fmla="*/ 721894 h 783924"/>
              <a:gd name="connsiteX143" fmla="*/ 1270610 w 3313236"/>
              <a:gd name="connsiteY143" fmla="*/ 721894 h 783924"/>
              <a:gd name="connsiteX144" fmla="*/ 1238442 w 3313236"/>
              <a:gd name="connsiteY144" fmla="*/ 721894 h 783924"/>
              <a:gd name="connsiteX145" fmla="*/ 1254525 w 3313236"/>
              <a:gd name="connsiteY145" fmla="*/ 712269 h 783924"/>
              <a:gd name="connsiteX146" fmla="*/ 1190191 w 3313236"/>
              <a:gd name="connsiteY146" fmla="*/ 712269 h 783924"/>
              <a:gd name="connsiteX147" fmla="*/ 1141940 w 3313236"/>
              <a:gd name="connsiteY147" fmla="*/ 721894 h 783924"/>
              <a:gd name="connsiteX148" fmla="*/ 1222359 w 3313236"/>
              <a:gd name="connsiteY148" fmla="*/ 721894 h 783924"/>
              <a:gd name="connsiteX149" fmla="*/ 1061523 w 3313236"/>
              <a:gd name="connsiteY149" fmla="*/ 741145 h 783924"/>
              <a:gd name="connsiteX150" fmla="*/ 1013272 w 3313236"/>
              <a:gd name="connsiteY150" fmla="*/ 712269 h 783924"/>
              <a:gd name="connsiteX151" fmla="*/ 1013272 w 3313236"/>
              <a:gd name="connsiteY151" fmla="*/ 731520 h 783924"/>
              <a:gd name="connsiteX152" fmla="*/ 1045437 w 3313236"/>
              <a:gd name="connsiteY152" fmla="*/ 731520 h 783924"/>
              <a:gd name="connsiteX153" fmla="*/ 1013272 w 3313236"/>
              <a:gd name="connsiteY153" fmla="*/ 741145 h 783924"/>
              <a:gd name="connsiteX154" fmla="*/ 981103 w 3313236"/>
              <a:gd name="connsiteY154" fmla="*/ 750771 h 783924"/>
              <a:gd name="connsiteX155" fmla="*/ 948938 w 3313236"/>
              <a:gd name="connsiteY155" fmla="*/ 760396 h 783924"/>
              <a:gd name="connsiteX156" fmla="*/ 884601 w 3313236"/>
              <a:gd name="connsiteY156" fmla="*/ 779647 h 783924"/>
              <a:gd name="connsiteX157" fmla="*/ 868518 w 3313236"/>
              <a:gd name="connsiteY157" fmla="*/ 779647 h 783924"/>
              <a:gd name="connsiteX158" fmla="*/ 884601 w 3313236"/>
              <a:gd name="connsiteY158" fmla="*/ 770021 h 783924"/>
              <a:gd name="connsiteX159" fmla="*/ 804184 w 3313236"/>
              <a:gd name="connsiteY159" fmla="*/ 770021 h 783924"/>
              <a:gd name="connsiteX160" fmla="*/ 739848 w 3313236"/>
              <a:gd name="connsiteY160" fmla="*/ 760396 h 783924"/>
              <a:gd name="connsiteX161" fmla="*/ 675514 w 3313236"/>
              <a:gd name="connsiteY161" fmla="*/ 770021 h 783924"/>
              <a:gd name="connsiteX162" fmla="*/ 562928 w 3313236"/>
              <a:gd name="connsiteY162" fmla="*/ 760396 h 783924"/>
              <a:gd name="connsiteX163" fmla="*/ 546846 w 3313236"/>
              <a:gd name="connsiteY163" fmla="*/ 750771 h 783924"/>
              <a:gd name="connsiteX164" fmla="*/ 514677 w 3313236"/>
              <a:gd name="connsiteY164" fmla="*/ 741145 h 783924"/>
              <a:gd name="connsiteX165" fmla="*/ 498594 w 3313236"/>
              <a:gd name="connsiteY165" fmla="*/ 741145 h 783924"/>
              <a:gd name="connsiteX166" fmla="*/ 418175 w 3313236"/>
              <a:gd name="connsiteY166" fmla="*/ 731520 h 783924"/>
              <a:gd name="connsiteX167" fmla="*/ 386009 w 3313236"/>
              <a:gd name="connsiteY167" fmla="*/ 741145 h 783924"/>
              <a:gd name="connsiteX168" fmla="*/ 369924 w 3313236"/>
              <a:gd name="connsiteY168" fmla="*/ 731520 h 783924"/>
              <a:gd name="connsiteX169" fmla="*/ 369924 w 3313236"/>
              <a:gd name="connsiteY169" fmla="*/ 721894 h 783924"/>
              <a:gd name="connsiteX170" fmla="*/ 353841 w 3313236"/>
              <a:gd name="connsiteY170" fmla="*/ 712269 h 783924"/>
              <a:gd name="connsiteX171" fmla="*/ 353841 w 3313236"/>
              <a:gd name="connsiteY171" fmla="*/ 702644 h 783924"/>
              <a:gd name="connsiteX172" fmla="*/ 337758 w 3313236"/>
              <a:gd name="connsiteY172" fmla="*/ 702644 h 783924"/>
              <a:gd name="connsiteX173" fmla="*/ 257339 w 3313236"/>
              <a:gd name="connsiteY173" fmla="*/ 693020 h 783924"/>
              <a:gd name="connsiteX174" fmla="*/ 209088 w 3313236"/>
              <a:gd name="connsiteY174" fmla="*/ 673769 h 783924"/>
              <a:gd name="connsiteX175" fmla="*/ 144754 w 3313236"/>
              <a:gd name="connsiteY175" fmla="*/ 635268 h 783924"/>
              <a:gd name="connsiteX176" fmla="*/ 96502 w 3313236"/>
              <a:gd name="connsiteY176" fmla="*/ 596766 h 783924"/>
              <a:gd name="connsiteX177" fmla="*/ 144754 w 3313236"/>
              <a:gd name="connsiteY177" fmla="*/ 567891 h 783924"/>
              <a:gd name="connsiteX178" fmla="*/ 176919 w 3313236"/>
              <a:gd name="connsiteY178" fmla="*/ 558265 h 783924"/>
              <a:gd name="connsiteX179" fmla="*/ 225170 w 3313236"/>
              <a:gd name="connsiteY179" fmla="*/ 558265 h 783924"/>
              <a:gd name="connsiteX180" fmla="*/ 225170 w 3313236"/>
              <a:gd name="connsiteY180" fmla="*/ 529389 h 783924"/>
              <a:gd name="connsiteX181" fmla="*/ 273422 w 3313236"/>
              <a:gd name="connsiteY181" fmla="*/ 510140 h 783924"/>
              <a:gd name="connsiteX182" fmla="*/ 257339 w 3313236"/>
              <a:gd name="connsiteY182" fmla="*/ 510140 h 783924"/>
              <a:gd name="connsiteX183" fmla="*/ 241256 w 3313236"/>
              <a:gd name="connsiteY183" fmla="*/ 500513 h 783924"/>
              <a:gd name="connsiteX184" fmla="*/ 241256 w 3313236"/>
              <a:gd name="connsiteY184" fmla="*/ 490888 h 783924"/>
              <a:gd name="connsiteX185" fmla="*/ 241256 w 3313236"/>
              <a:gd name="connsiteY185" fmla="*/ 462013 h 783924"/>
              <a:gd name="connsiteX186" fmla="*/ 241256 w 3313236"/>
              <a:gd name="connsiteY186" fmla="*/ 452388 h 783924"/>
              <a:gd name="connsiteX187" fmla="*/ 160836 w 3313236"/>
              <a:gd name="connsiteY187" fmla="*/ 423512 h 783924"/>
              <a:gd name="connsiteX188" fmla="*/ 112585 w 3313236"/>
              <a:gd name="connsiteY188" fmla="*/ 394636 h 783924"/>
              <a:gd name="connsiteX189" fmla="*/ 96502 w 3313236"/>
              <a:gd name="connsiteY189" fmla="*/ 385011 h 783924"/>
              <a:gd name="connsiteX190" fmla="*/ 96502 w 3313236"/>
              <a:gd name="connsiteY190" fmla="*/ 375385 h 783924"/>
              <a:gd name="connsiteX191" fmla="*/ 96502 w 3313236"/>
              <a:gd name="connsiteY191" fmla="*/ 346509 h 783924"/>
              <a:gd name="connsiteX192" fmla="*/ 80419 w 3313236"/>
              <a:gd name="connsiteY192" fmla="*/ 346509 h 783924"/>
              <a:gd name="connsiteX193" fmla="*/ 64334 w 3313236"/>
              <a:gd name="connsiteY193" fmla="*/ 346509 h 783924"/>
              <a:gd name="connsiteX194" fmla="*/ 0 w 3313236"/>
              <a:gd name="connsiteY194" fmla="*/ 336884 h 783924"/>
              <a:gd name="connsiteX195" fmla="*/ 48251 w 3313236"/>
              <a:gd name="connsiteY195" fmla="*/ 327259 h 783924"/>
              <a:gd name="connsiteX196" fmla="*/ 64334 w 3313236"/>
              <a:gd name="connsiteY196" fmla="*/ 327259 h 783924"/>
              <a:gd name="connsiteX197" fmla="*/ 80419 w 3313236"/>
              <a:gd name="connsiteY197" fmla="*/ 327259 h 783924"/>
              <a:gd name="connsiteX198" fmla="*/ 80419 w 3313236"/>
              <a:gd name="connsiteY198" fmla="*/ 317635 h 783924"/>
              <a:gd name="connsiteX199" fmla="*/ 96502 w 3313236"/>
              <a:gd name="connsiteY199" fmla="*/ 308008 h 783924"/>
              <a:gd name="connsiteX200" fmla="*/ 112585 w 3313236"/>
              <a:gd name="connsiteY200" fmla="*/ 308008 h 783924"/>
              <a:gd name="connsiteX201" fmla="*/ 128671 w 3313236"/>
              <a:gd name="connsiteY201" fmla="*/ 298384 h 783924"/>
              <a:gd name="connsiteX202" fmla="*/ 144754 w 3313236"/>
              <a:gd name="connsiteY202" fmla="*/ 298384 h 783924"/>
              <a:gd name="connsiteX203" fmla="*/ 193005 w 3313236"/>
              <a:gd name="connsiteY203" fmla="*/ 317635 h 783924"/>
              <a:gd name="connsiteX204" fmla="*/ 209088 w 3313236"/>
              <a:gd name="connsiteY204" fmla="*/ 288757 h 783924"/>
              <a:gd name="connsiteX205" fmla="*/ 193005 w 3313236"/>
              <a:gd name="connsiteY205" fmla="*/ 288757 h 783924"/>
              <a:gd name="connsiteX206" fmla="*/ 176919 w 3313236"/>
              <a:gd name="connsiteY206" fmla="*/ 279133 h 783924"/>
              <a:gd name="connsiteX207" fmla="*/ 193005 w 3313236"/>
              <a:gd name="connsiteY207" fmla="*/ 269508 h 783924"/>
              <a:gd name="connsiteX208" fmla="*/ 273422 w 3313236"/>
              <a:gd name="connsiteY208" fmla="*/ 259883 h 783924"/>
              <a:gd name="connsiteX209" fmla="*/ 257339 w 3313236"/>
              <a:gd name="connsiteY209" fmla="*/ 259883 h 783924"/>
              <a:gd name="connsiteX210" fmla="*/ 241256 w 3313236"/>
              <a:gd name="connsiteY210" fmla="*/ 259883 h 783924"/>
              <a:gd name="connsiteX211" fmla="*/ 160836 w 3313236"/>
              <a:gd name="connsiteY211" fmla="*/ 231007 h 783924"/>
              <a:gd name="connsiteX212" fmla="*/ 80419 w 3313236"/>
              <a:gd name="connsiteY212" fmla="*/ 192505 h 783924"/>
              <a:gd name="connsiteX213" fmla="*/ 80419 w 3313236"/>
              <a:gd name="connsiteY213" fmla="*/ 182880 h 783924"/>
              <a:gd name="connsiteX214" fmla="*/ 80419 w 3313236"/>
              <a:gd name="connsiteY214" fmla="*/ 163629 h 783924"/>
              <a:gd name="connsiteX215" fmla="*/ 32168 w 3313236"/>
              <a:gd name="connsiteY215" fmla="*/ 144379 h 783924"/>
              <a:gd name="connsiteX216" fmla="*/ 64334 w 3313236"/>
              <a:gd name="connsiteY216" fmla="*/ 125128 h 783924"/>
              <a:gd name="connsiteX217" fmla="*/ 96502 w 3313236"/>
              <a:gd name="connsiteY217" fmla="*/ 134753 h 783924"/>
              <a:gd name="connsiteX218" fmla="*/ 96502 w 3313236"/>
              <a:gd name="connsiteY218" fmla="*/ 125128 h 783924"/>
              <a:gd name="connsiteX219" fmla="*/ 128671 w 3313236"/>
              <a:gd name="connsiteY219" fmla="*/ 115504 h 783924"/>
              <a:gd name="connsiteX220" fmla="*/ 96502 w 3313236"/>
              <a:gd name="connsiteY220" fmla="*/ 105879 h 783924"/>
              <a:gd name="connsiteX221" fmla="*/ 64334 w 3313236"/>
              <a:gd name="connsiteY221" fmla="*/ 105879 h 783924"/>
              <a:gd name="connsiteX222" fmla="*/ 48251 w 3313236"/>
              <a:gd name="connsiteY222" fmla="*/ 105879 h 783924"/>
              <a:gd name="connsiteX223" fmla="*/ 64334 w 3313236"/>
              <a:gd name="connsiteY223" fmla="*/ 96253 h 783924"/>
              <a:gd name="connsiteX224" fmla="*/ 176919 w 3313236"/>
              <a:gd name="connsiteY224" fmla="*/ 86628 h 783924"/>
              <a:gd name="connsiteX225" fmla="*/ 321673 w 3313236"/>
              <a:gd name="connsiteY225" fmla="*/ 67377 h 783924"/>
              <a:gd name="connsiteX226" fmla="*/ 450343 w 3313236"/>
              <a:gd name="connsiteY226" fmla="*/ 57752 h 783924"/>
              <a:gd name="connsiteX227" fmla="*/ 546846 w 3313236"/>
              <a:gd name="connsiteY227" fmla="*/ 48127 h 783924"/>
              <a:gd name="connsiteX228" fmla="*/ 579011 w 3313236"/>
              <a:gd name="connsiteY228" fmla="*/ 38501 h 783924"/>
              <a:gd name="connsiteX229" fmla="*/ 611180 w 3313236"/>
              <a:gd name="connsiteY229" fmla="*/ 28876 h 783924"/>
              <a:gd name="connsiteX230" fmla="*/ 739848 w 3313236"/>
              <a:gd name="connsiteY230" fmla="*/ 19251 h 783924"/>
              <a:gd name="connsiteX231" fmla="*/ 852435 w 3313236"/>
              <a:gd name="connsiteY231" fmla="*/ 9625 h 783924"/>
              <a:gd name="connsiteX232" fmla="*/ 1045437 w 3313236"/>
              <a:gd name="connsiteY232" fmla="*/ 0 h 783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313236" h="783924">
                <a:moveTo>
                  <a:pt x="1045437" y="0"/>
                </a:moveTo>
                <a:cubicBezTo>
                  <a:pt x="1093689" y="0"/>
                  <a:pt x="1141940" y="0"/>
                  <a:pt x="1190191" y="0"/>
                </a:cubicBezTo>
                <a:cubicBezTo>
                  <a:pt x="1270610" y="0"/>
                  <a:pt x="1351027" y="0"/>
                  <a:pt x="1431446" y="0"/>
                </a:cubicBezTo>
                <a:cubicBezTo>
                  <a:pt x="1527949" y="9625"/>
                  <a:pt x="1640534" y="9625"/>
                  <a:pt x="1737036" y="9625"/>
                </a:cubicBezTo>
                <a:cubicBezTo>
                  <a:pt x="1833538" y="9625"/>
                  <a:pt x="1930041" y="9625"/>
                  <a:pt x="2026541" y="19251"/>
                </a:cubicBezTo>
                <a:cubicBezTo>
                  <a:pt x="2106960" y="28876"/>
                  <a:pt x="2203462" y="28876"/>
                  <a:pt x="2299964" y="38501"/>
                </a:cubicBezTo>
                <a:cubicBezTo>
                  <a:pt x="2348216" y="48127"/>
                  <a:pt x="2380381" y="48127"/>
                  <a:pt x="2412550" y="48127"/>
                </a:cubicBezTo>
                <a:cubicBezTo>
                  <a:pt x="2492969" y="57752"/>
                  <a:pt x="2557303" y="57752"/>
                  <a:pt x="2637720" y="67377"/>
                </a:cubicBezTo>
                <a:cubicBezTo>
                  <a:pt x="2702056" y="77003"/>
                  <a:pt x="2750307" y="77003"/>
                  <a:pt x="2814642" y="86628"/>
                </a:cubicBezTo>
                <a:cubicBezTo>
                  <a:pt x="2814642" y="86628"/>
                  <a:pt x="2830724" y="86628"/>
                  <a:pt x="2830724" y="86628"/>
                </a:cubicBezTo>
                <a:cubicBezTo>
                  <a:pt x="2830724" y="96253"/>
                  <a:pt x="2846810" y="96253"/>
                  <a:pt x="2846810" y="105879"/>
                </a:cubicBezTo>
                <a:cubicBezTo>
                  <a:pt x="2846810" y="105879"/>
                  <a:pt x="2846810" y="115504"/>
                  <a:pt x="2862893" y="115504"/>
                </a:cubicBezTo>
                <a:cubicBezTo>
                  <a:pt x="2895059" y="115504"/>
                  <a:pt x="2927227" y="115504"/>
                  <a:pt x="2943310" y="125128"/>
                </a:cubicBezTo>
                <a:cubicBezTo>
                  <a:pt x="2943310" y="134753"/>
                  <a:pt x="2927227" y="134753"/>
                  <a:pt x="2927227" y="134753"/>
                </a:cubicBezTo>
                <a:cubicBezTo>
                  <a:pt x="2911144" y="144379"/>
                  <a:pt x="2911144" y="154004"/>
                  <a:pt x="2927227" y="154004"/>
                </a:cubicBezTo>
                <a:cubicBezTo>
                  <a:pt x="2943310" y="163629"/>
                  <a:pt x="2959395" y="173255"/>
                  <a:pt x="2991561" y="173255"/>
                </a:cubicBezTo>
                <a:cubicBezTo>
                  <a:pt x="2991561" y="173255"/>
                  <a:pt x="3007646" y="173255"/>
                  <a:pt x="3007646" y="182880"/>
                </a:cubicBezTo>
                <a:cubicBezTo>
                  <a:pt x="3023729" y="192505"/>
                  <a:pt x="3055897" y="202131"/>
                  <a:pt x="3088063" y="211756"/>
                </a:cubicBezTo>
                <a:cubicBezTo>
                  <a:pt x="3088063" y="211756"/>
                  <a:pt x="3071980" y="211756"/>
                  <a:pt x="3071980" y="211756"/>
                </a:cubicBezTo>
                <a:cubicBezTo>
                  <a:pt x="3071980" y="221381"/>
                  <a:pt x="3055897" y="221381"/>
                  <a:pt x="3039812" y="221381"/>
                </a:cubicBezTo>
                <a:cubicBezTo>
                  <a:pt x="3007646" y="221381"/>
                  <a:pt x="2991561" y="221381"/>
                  <a:pt x="2991561" y="231007"/>
                </a:cubicBezTo>
                <a:cubicBezTo>
                  <a:pt x="2991561" y="240632"/>
                  <a:pt x="2959395" y="250257"/>
                  <a:pt x="2927227" y="250257"/>
                </a:cubicBezTo>
                <a:cubicBezTo>
                  <a:pt x="2927227" y="250257"/>
                  <a:pt x="2911144" y="250257"/>
                  <a:pt x="2911144" y="250257"/>
                </a:cubicBezTo>
                <a:cubicBezTo>
                  <a:pt x="2895059" y="250257"/>
                  <a:pt x="2895059" y="250257"/>
                  <a:pt x="2895059" y="250257"/>
                </a:cubicBezTo>
                <a:cubicBezTo>
                  <a:pt x="2878976" y="250257"/>
                  <a:pt x="2878976" y="250257"/>
                  <a:pt x="2862893" y="250257"/>
                </a:cubicBezTo>
                <a:cubicBezTo>
                  <a:pt x="2862893" y="269508"/>
                  <a:pt x="2895059" y="269508"/>
                  <a:pt x="2911144" y="269508"/>
                </a:cubicBezTo>
                <a:cubicBezTo>
                  <a:pt x="2911144" y="269508"/>
                  <a:pt x="2911144" y="259883"/>
                  <a:pt x="2911144" y="259883"/>
                </a:cubicBezTo>
                <a:cubicBezTo>
                  <a:pt x="2927227" y="259883"/>
                  <a:pt x="2927227" y="259883"/>
                  <a:pt x="2927227" y="259883"/>
                </a:cubicBezTo>
                <a:cubicBezTo>
                  <a:pt x="2959395" y="269508"/>
                  <a:pt x="2975478" y="269508"/>
                  <a:pt x="2991561" y="250257"/>
                </a:cubicBezTo>
                <a:cubicBezTo>
                  <a:pt x="3007646" y="259883"/>
                  <a:pt x="3007646" y="259883"/>
                  <a:pt x="3007646" y="259883"/>
                </a:cubicBezTo>
                <a:cubicBezTo>
                  <a:pt x="3007646" y="259883"/>
                  <a:pt x="3007646" y="269508"/>
                  <a:pt x="3007646" y="269508"/>
                </a:cubicBezTo>
                <a:cubicBezTo>
                  <a:pt x="3007646" y="269508"/>
                  <a:pt x="2991561" y="269508"/>
                  <a:pt x="2991561" y="269508"/>
                </a:cubicBezTo>
                <a:cubicBezTo>
                  <a:pt x="2975478" y="269508"/>
                  <a:pt x="2959395" y="269508"/>
                  <a:pt x="2943310" y="269508"/>
                </a:cubicBezTo>
                <a:cubicBezTo>
                  <a:pt x="2975478" y="279133"/>
                  <a:pt x="2991561" y="279133"/>
                  <a:pt x="3007646" y="279133"/>
                </a:cubicBezTo>
                <a:cubicBezTo>
                  <a:pt x="3023729" y="279133"/>
                  <a:pt x="3039812" y="279133"/>
                  <a:pt x="3055897" y="288757"/>
                </a:cubicBezTo>
                <a:cubicBezTo>
                  <a:pt x="3071980" y="298384"/>
                  <a:pt x="3071980" y="298384"/>
                  <a:pt x="3088063" y="298384"/>
                </a:cubicBezTo>
                <a:cubicBezTo>
                  <a:pt x="3088063" y="279133"/>
                  <a:pt x="3104148" y="269508"/>
                  <a:pt x="3136314" y="279133"/>
                </a:cubicBezTo>
                <a:cubicBezTo>
                  <a:pt x="3152397" y="279133"/>
                  <a:pt x="3168482" y="279133"/>
                  <a:pt x="3184565" y="279133"/>
                </a:cubicBezTo>
                <a:cubicBezTo>
                  <a:pt x="3200648" y="279133"/>
                  <a:pt x="3216734" y="279133"/>
                  <a:pt x="3232816" y="279133"/>
                </a:cubicBezTo>
                <a:cubicBezTo>
                  <a:pt x="3248899" y="288757"/>
                  <a:pt x="3216734" y="288757"/>
                  <a:pt x="3232816" y="288757"/>
                </a:cubicBezTo>
                <a:cubicBezTo>
                  <a:pt x="3248899" y="298384"/>
                  <a:pt x="3248899" y="298384"/>
                  <a:pt x="3248899" y="298384"/>
                </a:cubicBezTo>
                <a:cubicBezTo>
                  <a:pt x="3248899" y="298384"/>
                  <a:pt x="3232816" y="298384"/>
                  <a:pt x="3232816" y="298384"/>
                </a:cubicBezTo>
                <a:cubicBezTo>
                  <a:pt x="3232816" y="298384"/>
                  <a:pt x="3216734" y="298384"/>
                  <a:pt x="3216734" y="298384"/>
                </a:cubicBezTo>
                <a:cubicBezTo>
                  <a:pt x="3216734" y="298384"/>
                  <a:pt x="3200648" y="298384"/>
                  <a:pt x="3200648" y="298384"/>
                </a:cubicBezTo>
                <a:cubicBezTo>
                  <a:pt x="3184565" y="308008"/>
                  <a:pt x="3168482" y="317635"/>
                  <a:pt x="3152397" y="317635"/>
                </a:cubicBezTo>
                <a:cubicBezTo>
                  <a:pt x="3168482" y="327259"/>
                  <a:pt x="3168482" y="327259"/>
                  <a:pt x="3184565" y="327259"/>
                </a:cubicBezTo>
                <a:cubicBezTo>
                  <a:pt x="3184565" y="327259"/>
                  <a:pt x="3200648" y="327259"/>
                  <a:pt x="3200648" y="327259"/>
                </a:cubicBezTo>
                <a:cubicBezTo>
                  <a:pt x="3216734" y="327259"/>
                  <a:pt x="3232816" y="317635"/>
                  <a:pt x="3232816" y="327259"/>
                </a:cubicBezTo>
                <a:cubicBezTo>
                  <a:pt x="3232816" y="336884"/>
                  <a:pt x="3216734" y="336884"/>
                  <a:pt x="3216734" y="336884"/>
                </a:cubicBezTo>
                <a:cubicBezTo>
                  <a:pt x="3184565" y="346509"/>
                  <a:pt x="3168482" y="336884"/>
                  <a:pt x="3136314" y="336884"/>
                </a:cubicBezTo>
                <a:cubicBezTo>
                  <a:pt x="3120231" y="327259"/>
                  <a:pt x="3120231" y="327259"/>
                  <a:pt x="3104148" y="336884"/>
                </a:cubicBezTo>
                <a:cubicBezTo>
                  <a:pt x="3088063" y="336884"/>
                  <a:pt x="3071980" y="336884"/>
                  <a:pt x="3071980" y="336884"/>
                </a:cubicBezTo>
                <a:cubicBezTo>
                  <a:pt x="3055897" y="346509"/>
                  <a:pt x="3023729" y="346509"/>
                  <a:pt x="3007646" y="356135"/>
                </a:cubicBezTo>
                <a:cubicBezTo>
                  <a:pt x="3039812" y="356135"/>
                  <a:pt x="3055897" y="365760"/>
                  <a:pt x="3071980" y="365760"/>
                </a:cubicBezTo>
                <a:cubicBezTo>
                  <a:pt x="3071980" y="375385"/>
                  <a:pt x="3055897" y="375385"/>
                  <a:pt x="3055897" y="375385"/>
                </a:cubicBezTo>
                <a:cubicBezTo>
                  <a:pt x="3039812" y="375385"/>
                  <a:pt x="3039812" y="375385"/>
                  <a:pt x="3055897" y="385011"/>
                </a:cubicBezTo>
                <a:cubicBezTo>
                  <a:pt x="3055897" y="385011"/>
                  <a:pt x="3055897" y="394636"/>
                  <a:pt x="3055897" y="394636"/>
                </a:cubicBezTo>
                <a:cubicBezTo>
                  <a:pt x="3039812" y="394636"/>
                  <a:pt x="3039812" y="404261"/>
                  <a:pt x="3039812" y="404261"/>
                </a:cubicBezTo>
                <a:cubicBezTo>
                  <a:pt x="3023729" y="404261"/>
                  <a:pt x="3023729" y="404261"/>
                  <a:pt x="3007646" y="404261"/>
                </a:cubicBezTo>
                <a:cubicBezTo>
                  <a:pt x="2991561" y="413887"/>
                  <a:pt x="2991561" y="404261"/>
                  <a:pt x="2991561" y="413887"/>
                </a:cubicBezTo>
                <a:cubicBezTo>
                  <a:pt x="2943310" y="413887"/>
                  <a:pt x="2959395" y="423512"/>
                  <a:pt x="2927227" y="433137"/>
                </a:cubicBezTo>
                <a:cubicBezTo>
                  <a:pt x="2959395" y="442763"/>
                  <a:pt x="3007646" y="433137"/>
                  <a:pt x="3039812" y="442763"/>
                </a:cubicBezTo>
                <a:cubicBezTo>
                  <a:pt x="3071980" y="442763"/>
                  <a:pt x="3120231" y="452388"/>
                  <a:pt x="3152397" y="452388"/>
                </a:cubicBezTo>
                <a:cubicBezTo>
                  <a:pt x="3200648" y="452388"/>
                  <a:pt x="3232816" y="462013"/>
                  <a:pt x="3264985" y="471637"/>
                </a:cubicBezTo>
                <a:cubicBezTo>
                  <a:pt x="3248899" y="481264"/>
                  <a:pt x="3216734" y="471637"/>
                  <a:pt x="3200648" y="481264"/>
                </a:cubicBezTo>
                <a:cubicBezTo>
                  <a:pt x="3184565" y="481264"/>
                  <a:pt x="3152397" y="481264"/>
                  <a:pt x="3136314" y="490888"/>
                </a:cubicBezTo>
                <a:cubicBezTo>
                  <a:pt x="3184565" y="490888"/>
                  <a:pt x="3200648" y="500513"/>
                  <a:pt x="3232816" y="500513"/>
                </a:cubicBezTo>
                <a:cubicBezTo>
                  <a:pt x="3232816" y="500513"/>
                  <a:pt x="3216734" y="500513"/>
                  <a:pt x="3216734" y="500513"/>
                </a:cubicBezTo>
                <a:cubicBezTo>
                  <a:pt x="3200648" y="490888"/>
                  <a:pt x="3200648" y="500513"/>
                  <a:pt x="3184565" y="500513"/>
                </a:cubicBezTo>
                <a:cubicBezTo>
                  <a:pt x="3168482" y="510140"/>
                  <a:pt x="3168482" y="510140"/>
                  <a:pt x="3152397" y="510140"/>
                </a:cubicBezTo>
                <a:cubicBezTo>
                  <a:pt x="3120231" y="510140"/>
                  <a:pt x="3104148" y="510140"/>
                  <a:pt x="3088063" y="510140"/>
                </a:cubicBezTo>
                <a:cubicBezTo>
                  <a:pt x="3055897" y="519764"/>
                  <a:pt x="3007646" y="519764"/>
                  <a:pt x="2975478" y="519764"/>
                </a:cubicBezTo>
                <a:cubicBezTo>
                  <a:pt x="2975478" y="519764"/>
                  <a:pt x="2959395" y="519764"/>
                  <a:pt x="2959395" y="519764"/>
                </a:cubicBezTo>
                <a:cubicBezTo>
                  <a:pt x="2943310" y="529389"/>
                  <a:pt x="2927227" y="529389"/>
                  <a:pt x="2911144" y="529389"/>
                </a:cubicBezTo>
                <a:cubicBezTo>
                  <a:pt x="2927227" y="539015"/>
                  <a:pt x="2943310" y="539015"/>
                  <a:pt x="2943310" y="539015"/>
                </a:cubicBezTo>
                <a:cubicBezTo>
                  <a:pt x="3007646" y="548640"/>
                  <a:pt x="3071980" y="548640"/>
                  <a:pt x="3136314" y="558265"/>
                </a:cubicBezTo>
                <a:cubicBezTo>
                  <a:pt x="3152397" y="567891"/>
                  <a:pt x="3152397" y="567891"/>
                  <a:pt x="3168482" y="567891"/>
                </a:cubicBezTo>
                <a:cubicBezTo>
                  <a:pt x="3184565" y="567891"/>
                  <a:pt x="3200648" y="577516"/>
                  <a:pt x="3200648" y="587141"/>
                </a:cubicBezTo>
                <a:cubicBezTo>
                  <a:pt x="3200648" y="606392"/>
                  <a:pt x="3200648" y="606392"/>
                  <a:pt x="3232816" y="606392"/>
                </a:cubicBezTo>
                <a:cubicBezTo>
                  <a:pt x="3248899" y="606392"/>
                  <a:pt x="3264985" y="606392"/>
                  <a:pt x="3281068" y="606392"/>
                </a:cubicBezTo>
                <a:cubicBezTo>
                  <a:pt x="3297150" y="606392"/>
                  <a:pt x="3313236" y="606392"/>
                  <a:pt x="3313236" y="616017"/>
                </a:cubicBezTo>
                <a:cubicBezTo>
                  <a:pt x="3313236" y="625642"/>
                  <a:pt x="3313236" y="625642"/>
                  <a:pt x="3313236" y="625642"/>
                </a:cubicBezTo>
                <a:cubicBezTo>
                  <a:pt x="3305193" y="625642"/>
                  <a:pt x="3301172" y="625642"/>
                  <a:pt x="3297151" y="625642"/>
                </a:cubicBezTo>
                <a:lnTo>
                  <a:pt x="3293130" y="625642"/>
                </a:lnTo>
                <a:cubicBezTo>
                  <a:pt x="3293130" y="625642"/>
                  <a:pt x="3289109" y="625642"/>
                  <a:pt x="3281068" y="625642"/>
                </a:cubicBezTo>
                <a:cubicBezTo>
                  <a:pt x="3264985" y="616017"/>
                  <a:pt x="3264985" y="625642"/>
                  <a:pt x="3297150" y="644893"/>
                </a:cubicBezTo>
                <a:cubicBezTo>
                  <a:pt x="3297150" y="654519"/>
                  <a:pt x="3281068" y="654519"/>
                  <a:pt x="3281068" y="654519"/>
                </a:cubicBezTo>
                <a:cubicBezTo>
                  <a:pt x="3281068" y="654519"/>
                  <a:pt x="3281068" y="664144"/>
                  <a:pt x="3297150" y="664144"/>
                </a:cubicBezTo>
                <a:cubicBezTo>
                  <a:pt x="3313236" y="673769"/>
                  <a:pt x="3313236" y="673769"/>
                  <a:pt x="3297150" y="673769"/>
                </a:cubicBezTo>
                <a:cubicBezTo>
                  <a:pt x="3281068" y="673769"/>
                  <a:pt x="3264985" y="673769"/>
                  <a:pt x="3248899" y="673769"/>
                </a:cubicBezTo>
                <a:cubicBezTo>
                  <a:pt x="3216734" y="683393"/>
                  <a:pt x="3168482" y="673769"/>
                  <a:pt x="3136314" y="673769"/>
                </a:cubicBezTo>
                <a:cubicBezTo>
                  <a:pt x="3136314" y="673769"/>
                  <a:pt x="3120231" y="673769"/>
                  <a:pt x="3120231" y="673769"/>
                </a:cubicBezTo>
                <a:cubicBezTo>
                  <a:pt x="3088063" y="683393"/>
                  <a:pt x="3055897" y="683393"/>
                  <a:pt x="3023729" y="683393"/>
                </a:cubicBezTo>
                <a:cubicBezTo>
                  <a:pt x="3023729" y="683393"/>
                  <a:pt x="3007646" y="683393"/>
                  <a:pt x="3007646" y="683393"/>
                </a:cubicBezTo>
                <a:cubicBezTo>
                  <a:pt x="3007646" y="693020"/>
                  <a:pt x="2991561" y="693020"/>
                  <a:pt x="2975478" y="693020"/>
                </a:cubicBezTo>
                <a:cubicBezTo>
                  <a:pt x="2943310" y="693020"/>
                  <a:pt x="2895059" y="683393"/>
                  <a:pt x="2862893" y="693020"/>
                </a:cubicBezTo>
                <a:cubicBezTo>
                  <a:pt x="2830724" y="693020"/>
                  <a:pt x="2814642" y="702644"/>
                  <a:pt x="2798556" y="712269"/>
                </a:cubicBezTo>
                <a:cubicBezTo>
                  <a:pt x="2782473" y="712269"/>
                  <a:pt x="2782473" y="712269"/>
                  <a:pt x="2782473" y="712269"/>
                </a:cubicBezTo>
                <a:cubicBezTo>
                  <a:pt x="2782473" y="702644"/>
                  <a:pt x="2766390" y="702644"/>
                  <a:pt x="2766390" y="702644"/>
                </a:cubicBezTo>
                <a:cubicBezTo>
                  <a:pt x="2766390" y="693020"/>
                  <a:pt x="2750307" y="702644"/>
                  <a:pt x="2750307" y="702644"/>
                </a:cubicBezTo>
                <a:cubicBezTo>
                  <a:pt x="2734222" y="702644"/>
                  <a:pt x="2718139" y="702644"/>
                  <a:pt x="2702056" y="702644"/>
                </a:cubicBezTo>
                <a:cubicBezTo>
                  <a:pt x="2669888" y="702644"/>
                  <a:pt x="2637720" y="702644"/>
                  <a:pt x="2605554" y="712269"/>
                </a:cubicBezTo>
                <a:cubicBezTo>
                  <a:pt x="2605554" y="712269"/>
                  <a:pt x="2621637" y="712269"/>
                  <a:pt x="2637720" y="712269"/>
                </a:cubicBezTo>
                <a:cubicBezTo>
                  <a:pt x="2637720" y="712269"/>
                  <a:pt x="2653805" y="712269"/>
                  <a:pt x="2669888" y="712269"/>
                </a:cubicBezTo>
                <a:cubicBezTo>
                  <a:pt x="2685971" y="721894"/>
                  <a:pt x="2718139" y="712269"/>
                  <a:pt x="2734222" y="712269"/>
                </a:cubicBezTo>
                <a:cubicBezTo>
                  <a:pt x="2750307" y="712269"/>
                  <a:pt x="2750307" y="712269"/>
                  <a:pt x="2766390" y="712269"/>
                </a:cubicBezTo>
                <a:cubicBezTo>
                  <a:pt x="2750307" y="721894"/>
                  <a:pt x="2718139" y="721894"/>
                  <a:pt x="2702056" y="721894"/>
                </a:cubicBezTo>
                <a:cubicBezTo>
                  <a:pt x="2669888" y="721894"/>
                  <a:pt x="2637720" y="721894"/>
                  <a:pt x="2605554" y="731520"/>
                </a:cubicBezTo>
                <a:cubicBezTo>
                  <a:pt x="2589469" y="731520"/>
                  <a:pt x="2557303" y="731520"/>
                  <a:pt x="2541220" y="731520"/>
                </a:cubicBezTo>
                <a:cubicBezTo>
                  <a:pt x="2525135" y="721894"/>
                  <a:pt x="2525135" y="731520"/>
                  <a:pt x="2509052" y="731520"/>
                </a:cubicBezTo>
                <a:cubicBezTo>
                  <a:pt x="2492969" y="741145"/>
                  <a:pt x="2476884" y="741145"/>
                  <a:pt x="2460801" y="741145"/>
                </a:cubicBezTo>
                <a:cubicBezTo>
                  <a:pt x="2428632" y="741145"/>
                  <a:pt x="2412550" y="741145"/>
                  <a:pt x="2380381" y="741145"/>
                </a:cubicBezTo>
                <a:cubicBezTo>
                  <a:pt x="2364298" y="741145"/>
                  <a:pt x="2332130" y="741145"/>
                  <a:pt x="2316047" y="750771"/>
                </a:cubicBezTo>
                <a:cubicBezTo>
                  <a:pt x="2299964" y="750771"/>
                  <a:pt x="2283881" y="750771"/>
                  <a:pt x="2267796" y="750771"/>
                </a:cubicBezTo>
                <a:cubicBezTo>
                  <a:pt x="2251713" y="750771"/>
                  <a:pt x="2267796" y="741145"/>
                  <a:pt x="2251713" y="741145"/>
                </a:cubicBezTo>
                <a:cubicBezTo>
                  <a:pt x="2235630" y="741145"/>
                  <a:pt x="2235630" y="750771"/>
                  <a:pt x="2235630" y="750771"/>
                </a:cubicBezTo>
                <a:cubicBezTo>
                  <a:pt x="2235630" y="760396"/>
                  <a:pt x="2235630" y="760396"/>
                  <a:pt x="2219545" y="760396"/>
                </a:cubicBezTo>
                <a:cubicBezTo>
                  <a:pt x="2203462" y="760396"/>
                  <a:pt x="2203462" y="760396"/>
                  <a:pt x="2187379" y="760396"/>
                </a:cubicBezTo>
                <a:cubicBezTo>
                  <a:pt x="2187379" y="760396"/>
                  <a:pt x="2171294" y="760396"/>
                  <a:pt x="2155211" y="760396"/>
                </a:cubicBezTo>
                <a:cubicBezTo>
                  <a:pt x="2139128" y="760396"/>
                  <a:pt x="2123043" y="760396"/>
                  <a:pt x="2106960" y="750771"/>
                </a:cubicBezTo>
                <a:cubicBezTo>
                  <a:pt x="2106960" y="750771"/>
                  <a:pt x="2090877" y="750771"/>
                  <a:pt x="2074792" y="741145"/>
                </a:cubicBezTo>
                <a:cubicBezTo>
                  <a:pt x="2074792" y="741145"/>
                  <a:pt x="2058709" y="741145"/>
                  <a:pt x="2042626" y="741145"/>
                </a:cubicBezTo>
                <a:cubicBezTo>
                  <a:pt x="2026541" y="741145"/>
                  <a:pt x="2026541" y="741145"/>
                  <a:pt x="2010458" y="741145"/>
                </a:cubicBezTo>
                <a:cubicBezTo>
                  <a:pt x="2010458" y="750771"/>
                  <a:pt x="2010458" y="760396"/>
                  <a:pt x="1994375" y="770021"/>
                </a:cubicBezTo>
                <a:cubicBezTo>
                  <a:pt x="1994375" y="770021"/>
                  <a:pt x="1994375" y="760396"/>
                  <a:pt x="1994375" y="760396"/>
                </a:cubicBezTo>
                <a:cubicBezTo>
                  <a:pt x="1994375" y="750771"/>
                  <a:pt x="1978292" y="741145"/>
                  <a:pt x="1962207" y="750771"/>
                </a:cubicBezTo>
                <a:cubicBezTo>
                  <a:pt x="1946124" y="750771"/>
                  <a:pt x="1946124" y="750771"/>
                  <a:pt x="1930041" y="750771"/>
                </a:cubicBezTo>
                <a:cubicBezTo>
                  <a:pt x="1913955" y="750771"/>
                  <a:pt x="1897872" y="750771"/>
                  <a:pt x="1881790" y="750771"/>
                </a:cubicBezTo>
                <a:cubicBezTo>
                  <a:pt x="1849621" y="760396"/>
                  <a:pt x="1833538" y="750771"/>
                  <a:pt x="1833538" y="741145"/>
                </a:cubicBezTo>
                <a:cubicBezTo>
                  <a:pt x="1833538" y="731520"/>
                  <a:pt x="1817453" y="731520"/>
                  <a:pt x="1817453" y="731520"/>
                </a:cubicBezTo>
                <a:cubicBezTo>
                  <a:pt x="1817453" y="731520"/>
                  <a:pt x="1801370" y="731520"/>
                  <a:pt x="1785287" y="731520"/>
                </a:cubicBezTo>
                <a:cubicBezTo>
                  <a:pt x="1769202" y="731520"/>
                  <a:pt x="1753119" y="741145"/>
                  <a:pt x="1753119" y="741145"/>
                </a:cubicBezTo>
                <a:cubicBezTo>
                  <a:pt x="1737036" y="741145"/>
                  <a:pt x="1704868" y="741145"/>
                  <a:pt x="1672702" y="741145"/>
                </a:cubicBezTo>
                <a:cubicBezTo>
                  <a:pt x="1672702" y="741145"/>
                  <a:pt x="1656617" y="741145"/>
                  <a:pt x="1656617" y="731520"/>
                </a:cubicBezTo>
                <a:cubicBezTo>
                  <a:pt x="1656617" y="731520"/>
                  <a:pt x="1640534" y="731520"/>
                  <a:pt x="1624451" y="731520"/>
                </a:cubicBezTo>
                <a:cubicBezTo>
                  <a:pt x="1608366" y="731520"/>
                  <a:pt x="1608366" y="741145"/>
                  <a:pt x="1592283" y="731520"/>
                </a:cubicBezTo>
                <a:cubicBezTo>
                  <a:pt x="1576200" y="721894"/>
                  <a:pt x="1560115" y="721894"/>
                  <a:pt x="1544032" y="731520"/>
                </a:cubicBezTo>
                <a:cubicBezTo>
                  <a:pt x="1544032" y="731520"/>
                  <a:pt x="1527949" y="741145"/>
                  <a:pt x="1527949" y="741145"/>
                </a:cubicBezTo>
                <a:cubicBezTo>
                  <a:pt x="1527949" y="741145"/>
                  <a:pt x="1511863" y="741145"/>
                  <a:pt x="1511863" y="741145"/>
                </a:cubicBezTo>
                <a:cubicBezTo>
                  <a:pt x="1495781" y="731520"/>
                  <a:pt x="1479698" y="731520"/>
                  <a:pt x="1463615" y="731520"/>
                </a:cubicBezTo>
                <a:cubicBezTo>
                  <a:pt x="1447529" y="731520"/>
                  <a:pt x="1431446" y="731520"/>
                  <a:pt x="1415364" y="721894"/>
                </a:cubicBezTo>
                <a:cubicBezTo>
                  <a:pt x="1415364" y="721894"/>
                  <a:pt x="1399278" y="721894"/>
                  <a:pt x="1399278" y="721894"/>
                </a:cubicBezTo>
                <a:cubicBezTo>
                  <a:pt x="1399278" y="721894"/>
                  <a:pt x="1383195" y="721894"/>
                  <a:pt x="1383195" y="721894"/>
                </a:cubicBezTo>
                <a:cubicBezTo>
                  <a:pt x="1351027" y="712269"/>
                  <a:pt x="1302776" y="721894"/>
                  <a:pt x="1270610" y="721894"/>
                </a:cubicBezTo>
                <a:cubicBezTo>
                  <a:pt x="1254525" y="721894"/>
                  <a:pt x="1238442" y="721894"/>
                  <a:pt x="1238442" y="721894"/>
                </a:cubicBezTo>
                <a:cubicBezTo>
                  <a:pt x="1238442" y="721894"/>
                  <a:pt x="1254525" y="712269"/>
                  <a:pt x="1254525" y="712269"/>
                </a:cubicBezTo>
                <a:cubicBezTo>
                  <a:pt x="1222359" y="712269"/>
                  <a:pt x="1206274" y="712269"/>
                  <a:pt x="1190191" y="712269"/>
                </a:cubicBezTo>
                <a:cubicBezTo>
                  <a:pt x="1174108" y="702644"/>
                  <a:pt x="1158025" y="712269"/>
                  <a:pt x="1141940" y="721894"/>
                </a:cubicBezTo>
                <a:cubicBezTo>
                  <a:pt x="1174108" y="721894"/>
                  <a:pt x="1190191" y="721894"/>
                  <a:pt x="1222359" y="721894"/>
                </a:cubicBezTo>
                <a:cubicBezTo>
                  <a:pt x="1174108" y="731520"/>
                  <a:pt x="1109774" y="731520"/>
                  <a:pt x="1061523" y="741145"/>
                </a:cubicBezTo>
                <a:cubicBezTo>
                  <a:pt x="1045437" y="731520"/>
                  <a:pt x="1029355" y="721894"/>
                  <a:pt x="1013272" y="712269"/>
                </a:cubicBezTo>
                <a:cubicBezTo>
                  <a:pt x="1013272" y="721894"/>
                  <a:pt x="1013272" y="721894"/>
                  <a:pt x="1013272" y="731520"/>
                </a:cubicBezTo>
                <a:cubicBezTo>
                  <a:pt x="1029355" y="731520"/>
                  <a:pt x="1029355" y="731520"/>
                  <a:pt x="1045437" y="731520"/>
                </a:cubicBezTo>
                <a:cubicBezTo>
                  <a:pt x="1045437" y="741145"/>
                  <a:pt x="1029355" y="741145"/>
                  <a:pt x="1013272" y="741145"/>
                </a:cubicBezTo>
                <a:cubicBezTo>
                  <a:pt x="997186" y="741145"/>
                  <a:pt x="981103" y="741145"/>
                  <a:pt x="981103" y="750771"/>
                </a:cubicBezTo>
                <a:cubicBezTo>
                  <a:pt x="981103" y="760396"/>
                  <a:pt x="965020" y="760396"/>
                  <a:pt x="948938" y="760396"/>
                </a:cubicBezTo>
                <a:cubicBezTo>
                  <a:pt x="916769" y="760396"/>
                  <a:pt x="900686" y="760396"/>
                  <a:pt x="884601" y="779647"/>
                </a:cubicBezTo>
                <a:cubicBezTo>
                  <a:pt x="884601" y="779647"/>
                  <a:pt x="884601" y="789272"/>
                  <a:pt x="868518" y="779647"/>
                </a:cubicBezTo>
                <a:cubicBezTo>
                  <a:pt x="868518" y="779647"/>
                  <a:pt x="884601" y="770021"/>
                  <a:pt x="884601" y="770021"/>
                </a:cubicBezTo>
                <a:cubicBezTo>
                  <a:pt x="852435" y="770021"/>
                  <a:pt x="836350" y="760396"/>
                  <a:pt x="804184" y="770021"/>
                </a:cubicBezTo>
                <a:cubicBezTo>
                  <a:pt x="788099" y="770021"/>
                  <a:pt x="755933" y="779647"/>
                  <a:pt x="739848" y="760396"/>
                </a:cubicBezTo>
                <a:cubicBezTo>
                  <a:pt x="723765" y="770021"/>
                  <a:pt x="707682" y="770021"/>
                  <a:pt x="675514" y="770021"/>
                </a:cubicBezTo>
                <a:cubicBezTo>
                  <a:pt x="643348" y="760396"/>
                  <a:pt x="595097" y="760396"/>
                  <a:pt x="562928" y="760396"/>
                </a:cubicBezTo>
                <a:cubicBezTo>
                  <a:pt x="546846" y="760396"/>
                  <a:pt x="546846" y="760396"/>
                  <a:pt x="546846" y="750771"/>
                </a:cubicBezTo>
                <a:cubicBezTo>
                  <a:pt x="546846" y="741145"/>
                  <a:pt x="514677" y="750771"/>
                  <a:pt x="514677" y="741145"/>
                </a:cubicBezTo>
                <a:cubicBezTo>
                  <a:pt x="514677" y="731520"/>
                  <a:pt x="498594" y="741145"/>
                  <a:pt x="498594" y="741145"/>
                </a:cubicBezTo>
                <a:cubicBezTo>
                  <a:pt x="466426" y="750771"/>
                  <a:pt x="434258" y="750771"/>
                  <a:pt x="418175" y="731520"/>
                </a:cubicBezTo>
                <a:cubicBezTo>
                  <a:pt x="418175" y="741145"/>
                  <a:pt x="402092" y="741145"/>
                  <a:pt x="386009" y="741145"/>
                </a:cubicBezTo>
                <a:cubicBezTo>
                  <a:pt x="369924" y="741145"/>
                  <a:pt x="369924" y="731520"/>
                  <a:pt x="369924" y="731520"/>
                </a:cubicBezTo>
                <a:cubicBezTo>
                  <a:pt x="369924" y="731520"/>
                  <a:pt x="369924" y="721894"/>
                  <a:pt x="369924" y="721894"/>
                </a:cubicBezTo>
                <a:cubicBezTo>
                  <a:pt x="369924" y="712269"/>
                  <a:pt x="369924" y="712269"/>
                  <a:pt x="353841" y="712269"/>
                </a:cubicBezTo>
                <a:cubicBezTo>
                  <a:pt x="353841" y="712269"/>
                  <a:pt x="353841" y="702644"/>
                  <a:pt x="353841" y="702644"/>
                </a:cubicBezTo>
                <a:cubicBezTo>
                  <a:pt x="353841" y="702644"/>
                  <a:pt x="337758" y="702644"/>
                  <a:pt x="337758" y="702644"/>
                </a:cubicBezTo>
                <a:cubicBezTo>
                  <a:pt x="289507" y="712269"/>
                  <a:pt x="273422" y="702644"/>
                  <a:pt x="257339" y="693020"/>
                </a:cubicBezTo>
                <a:cubicBezTo>
                  <a:pt x="241256" y="683393"/>
                  <a:pt x="225170" y="673769"/>
                  <a:pt x="209088" y="673769"/>
                </a:cubicBezTo>
                <a:cubicBezTo>
                  <a:pt x="193005" y="673769"/>
                  <a:pt x="176919" y="664144"/>
                  <a:pt x="144754" y="635268"/>
                </a:cubicBezTo>
                <a:cubicBezTo>
                  <a:pt x="160836" y="616017"/>
                  <a:pt x="112585" y="606392"/>
                  <a:pt x="96502" y="596766"/>
                </a:cubicBezTo>
                <a:cubicBezTo>
                  <a:pt x="112585" y="587141"/>
                  <a:pt x="144754" y="577516"/>
                  <a:pt x="144754" y="567891"/>
                </a:cubicBezTo>
                <a:cubicBezTo>
                  <a:pt x="144754" y="558265"/>
                  <a:pt x="160836" y="558265"/>
                  <a:pt x="176919" y="558265"/>
                </a:cubicBezTo>
                <a:cubicBezTo>
                  <a:pt x="193005" y="558265"/>
                  <a:pt x="209088" y="558265"/>
                  <a:pt x="225170" y="558265"/>
                </a:cubicBezTo>
                <a:cubicBezTo>
                  <a:pt x="209088" y="548640"/>
                  <a:pt x="209088" y="539015"/>
                  <a:pt x="225170" y="529389"/>
                </a:cubicBezTo>
                <a:cubicBezTo>
                  <a:pt x="241256" y="519764"/>
                  <a:pt x="241256" y="510140"/>
                  <a:pt x="273422" y="510140"/>
                </a:cubicBezTo>
                <a:cubicBezTo>
                  <a:pt x="273422" y="510140"/>
                  <a:pt x="257339" y="510140"/>
                  <a:pt x="257339" y="510140"/>
                </a:cubicBezTo>
                <a:cubicBezTo>
                  <a:pt x="241256" y="510140"/>
                  <a:pt x="241256" y="510140"/>
                  <a:pt x="241256" y="500513"/>
                </a:cubicBezTo>
                <a:cubicBezTo>
                  <a:pt x="241256" y="490888"/>
                  <a:pt x="241256" y="490888"/>
                  <a:pt x="241256" y="490888"/>
                </a:cubicBezTo>
                <a:cubicBezTo>
                  <a:pt x="209088" y="481264"/>
                  <a:pt x="241256" y="471637"/>
                  <a:pt x="241256" y="462013"/>
                </a:cubicBezTo>
                <a:cubicBezTo>
                  <a:pt x="257339" y="462013"/>
                  <a:pt x="257339" y="452388"/>
                  <a:pt x="241256" y="452388"/>
                </a:cubicBezTo>
                <a:cubicBezTo>
                  <a:pt x="209088" y="442763"/>
                  <a:pt x="193005" y="433137"/>
                  <a:pt x="160836" y="423512"/>
                </a:cubicBezTo>
                <a:cubicBezTo>
                  <a:pt x="128671" y="413887"/>
                  <a:pt x="128671" y="404261"/>
                  <a:pt x="112585" y="394636"/>
                </a:cubicBezTo>
                <a:cubicBezTo>
                  <a:pt x="112585" y="394636"/>
                  <a:pt x="112585" y="385011"/>
                  <a:pt x="96502" y="385011"/>
                </a:cubicBezTo>
                <a:cubicBezTo>
                  <a:pt x="96502" y="385011"/>
                  <a:pt x="96502" y="375385"/>
                  <a:pt x="96502" y="375385"/>
                </a:cubicBezTo>
                <a:cubicBezTo>
                  <a:pt x="112585" y="365760"/>
                  <a:pt x="96502" y="356135"/>
                  <a:pt x="96502" y="346509"/>
                </a:cubicBezTo>
                <a:cubicBezTo>
                  <a:pt x="96502" y="346509"/>
                  <a:pt x="80419" y="346509"/>
                  <a:pt x="80419" y="346509"/>
                </a:cubicBezTo>
                <a:cubicBezTo>
                  <a:pt x="80419" y="346509"/>
                  <a:pt x="64334" y="346509"/>
                  <a:pt x="64334" y="346509"/>
                </a:cubicBezTo>
                <a:cubicBezTo>
                  <a:pt x="32168" y="356135"/>
                  <a:pt x="16083" y="346509"/>
                  <a:pt x="0" y="336884"/>
                </a:cubicBezTo>
                <a:cubicBezTo>
                  <a:pt x="16083" y="327259"/>
                  <a:pt x="32168" y="327259"/>
                  <a:pt x="48251" y="327259"/>
                </a:cubicBezTo>
                <a:cubicBezTo>
                  <a:pt x="48251" y="327259"/>
                  <a:pt x="64334" y="317635"/>
                  <a:pt x="64334" y="327259"/>
                </a:cubicBezTo>
                <a:cubicBezTo>
                  <a:pt x="64334" y="327259"/>
                  <a:pt x="80419" y="327259"/>
                  <a:pt x="80419" y="327259"/>
                </a:cubicBezTo>
                <a:cubicBezTo>
                  <a:pt x="80419" y="327259"/>
                  <a:pt x="80419" y="317635"/>
                  <a:pt x="80419" y="317635"/>
                </a:cubicBezTo>
                <a:cubicBezTo>
                  <a:pt x="80419" y="308008"/>
                  <a:pt x="96502" y="308008"/>
                  <a:pt x="96502" y="308008"/>
                </a:cubicBezTo>
                <a:cubicBezTo>
                  <a:pt x="96502" y="308008"/>
                  <a:pt x="112585" y="308008"/>
                  <a:pt x="112585" y="308008"/>
                </a:cubicBezTo>
                <a:cubicBezTo>
                  <a:pt x="128671" y="308008"/>
                  <a:pt x="128671" y="308008"/>
                  <a:pt x="128671" y="298384"/>
                </a:cubicBezTo>
                <a:cubicBezTo>
                  <a:pt x="144754" y="298384"/>
                  <a:pt x="144754" y="298384"/>
                  <a:pt x="144754" y="298384"/>
                </a:cubicBezTo>
                <a:cubicBezTo>
                  <a:pt x="160836" y="308008"/>
                  <a:pt x="176919" y="317635"/>
                  <a:pt x="193005" y="317635"/>
                </a:cubicBezTo>
                <a:cubicBezTo>
                  <a:pt x="193005" y="308008"/>
                  <a:pt x="209088" y="298384"/>
                  <a:pt x="209088" y="288757"/>
                </a:cubicBezTo>
                <a:cubicBezTo>
                  <a:pt x="193005" y="288757"/>
                  <a:pt x="193005" y="288757"/>
                  <a:pt x="193005" y="288757"/>
                </a:cubicBezTo>
                <a:cubicBezTo>
                  <a:pt x="176919" y="288757"/>
                  <a:pt x="176919" y="279133"/>
                  <a:pt x="176919" y="279133"/>
                </a:cubicBezTo>
                <a:cubicBezTo>
                  <a:pt x="176919" y="269508"/>
                  <a:pt x="176919" y="269508"/>
                  <a:pt x="193005" y="269508"/>
                </a:cubicBezTo>
                <a:cubicBezTo>
                  <a:pt x="225170" y="269508"/>
                  <a:pt x="257339" y="269508"/>
                  <a:pt x="273422" y="259883"/>
                </a:cubicBezTo>
                <a:cubicBezTo>
                  <a:pt x="273422" y="259883"/>
                  <a:pt x="257339" y="259883"/>
                  <a:pt x="257339" y="259883"/>
                </a:cubicBezTo>
                <a:cubicBezTo>
                  <a:pt x="257339" y="259883"/>
                  <a:pt x="241256" y="259883"/>
                  <a:pt x="241256" y="259883"/>
                </a:cubicBezTo>
                <a:cubicBezTo>
                  <a:pt x="225170" y="240632"/>
                  <a:pt x="193005" y="240632"/>
                  <a:pt x="160836" y="231007"/>
                </a:cubicBezTo>
                <a:cubicBezTo>
                  <a:pt x="112585" y="231007"/>
                  <a:pt x="96502" y="211756"/>
                  <a:pt x="80419" y="192505"/>
                </a:cubicBezTo>
                <a:cubicBezTo>
                  <a:pt x="80419" y="192505"/>
                  <a:pt x="80419" y="192505"/>
                  <a:pt x="80419" y="182880"/>
                </a:cubicBezTo>
                <a:cubicBezTo>
                  <a:pt x="80419" y="173255"/>
                  <a:pt x="80419" y="173255"/>
                  <a:pt x="80419" y="163629"/>
                </a:cubicBezTo>
                <a:cubicBezTo>
                  <a:pt x="80419" y="144379"/>
                  <a:pt x="80419" y="144379"/>
                  <a:pt x="32168" y="144379"/>
                </a:cubicBezTo>
                <a:cubicBezTo>
                  <a:pt x="48251" y="134753"/>
                  <a:pt x="48251" y="134753"/>
                  <a:pt x="64334" y="125128"/>
                </a:cubicBezTo>
                <a:cubicBezTo>
                  <a:pt x="80419" y="125128"/>
                  <a:pt x="80419" y="134753"/>
                  <a:pt x="96502" y="134753"/>
                </a:cubicBezTo>
                <a:cubicBezTo>
                  <a:pt x="112585" y="134753"/>
                  <a:pt x="96502" y="125128"/>
                  <a:pt x="96502" y="125128"/>
                </a:cubicBezTo>
                <a:cubicBezTo>
                  <a:pt x="112585" y="115504"/>
                  <a:pt x="112585" y="115504"/>
                  <a:pt x="128671" y="115504"/>
                </a:cubicBezTo>
                <a:cubicBezTo>
                  <a:pt x="112585" y="115504"/>
                  <a:pt x="96502" y="115504"/>
                  <a:pt x="96502" y="105879"/>
                </a:cubicBezTo>
                <a:cubicBezTo>
                  <a:pt x="96502" y="105879"/>
                  <a:pt x="80419" y="96253"/>
                  <a:pt x="64334" y="105879"/>
                </a:cubicBezTo>
                <a:cubicBezTo>
                  <a:pt x="64334" y="115504"/>
                  <a:pt x="48251" y="105879"/>
                  <a:pt x="48251" y="105879"/>
                </a:cubicBezTo>
                <a:cubicBezTo>
                  <a:pt x="48251" y="96253"/>
                  <a:pt x="48251" y="96253"/>
                  <a:pt x="64334" y="96253"/>
                </a:cubicBezTo>
                <a:cubicBezTo>
                  <a:pt x="112585" y="96253"/>
                  <a:pt x="144754" y="86628"/>
                  <a:pt x="176919" y="86628"/>
                </a:cubicBezTo>
                <a:cubicBezTo>
                  <a:pt x="209088" y="86628"/>
                  <a:pt x="241256" y="77003"/>
                  <a:pt x="321673" y="67377"/>
                </a:cubicBezTo>
                <a:cubicBezTo>
                  <a:pt x="353841" y="67377"/>
                  <a:pt x="402092" y="57752"/>
                  <a:pt x="450343" y="57752"/>
                </a:cubicBezTo>
                <a:cubicBezTo>
                  <a:pt x="482509" y="48127"/>
                  <a:pt x="514677" y="48127"/>
                  <a:pt x="546846" y="48127"/>
                </a:cubicBezTo>
                <a:cubicBezTo>
                  <a:pt x="562928" y="48127"/>
                  <a:pt x="579011" y="48127"/>
                  <a:pt x="579011" y="38501"/>
                </a:cubicBezTo>
                <a:cubicBezTo>
                  <a:pt x="579011" y="28876"/>
                  <a:pt x="595097" y="28876"/>
                  <a:pt x="611180" y="28876"/>
                </a:cubicBezTo>
                <a:cubicBezTo>
                  <a:pt x="659431" y="28876"/>
                  <a:pt x="691597" y="19251"/>
                  <a:pt x="739848" y="19251"/>
                </a:cubicBezTo>
                <a:cubicBezTo>
                  <a:pt x="772016" y="9625"/>
                  <a:pt x="820267" y="9625"/>
                  <a:pt x="852435" y="9625"/>
                </a:cubicBezTo>
                <a:cubicBezTo>
                  <a:pt x="916769" y="0"/>
                  <a:pt x="981103" y="0"/>
                  <a:pt x="1045437" y="0"/>
                </a:cubicBezTo>
                <a:close/>
              </a:path>
            </a:pathLst>
          </a:cu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D8F69CB2-66C9-49F4-9FDC-5253937AF79F}"/>
              </a:ext>
            </a:extLst>
          </p:cNvPr>
          <p:cNvSpPr/>
          <p:nvPr/>
        </p:nvSpPr>
        <p:spPr>
          <a:xfrm>
            <a:off x="4018546" y="8237822"/>
            <a:ext cx="2094757" cy="2919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SlantUp">
              <a:avLst>
                <a:gd name="adj" fmla="val 0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bg1"/>
                </a:solidFill>
                <a:latin typeface="Poplar Std" pitchFamily="50" charset="0"/>
              </a:rPr>
              <a:t>BELI SEKARANG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6DA8A3BC-44DF-4C29-9EEC-26E8602C54EB}"/>
              </a:ext>
            </a:extLst>
          </p:cNvPr>
          <p:cNvSpPr txBox="1"/>
          <p:nvPr/>
        </p:nvSpPr>
        <p:spPr>
          <a:xfrm>
            <a:off x="2115179" y="9021746"/>
            <a:ext cx="609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Lorem ipsum dolor sit </a:t>
            </a:r>
            <a:r>
              <a:rPr lang="en-US" dirty="0" err="1">
                <a:latin typeface="Arial Narrow" pitchFamily="34" charset="0"/>
              </a:rPr>
              <a:t>amet</a:t>
            </a:r>
            <a:r>
              <a:rPr lang="en-US" dirty="0">
                <a:latin typeface="Arial Narrow" pitchFamily="34" charset="0"/>
              </a:rPr>
              <a:t>, </a:t>
            </a:r>
            <a:r>
              <a:rPr lang="en-US" dirty="0" err="1">
                <a:latin typeface="Arial Narrow" pitchFamily="34" charset="0"/>
              </a:rPr>
              <a:t>consectetur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adipiscing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elit</a:t>
            </a:r>
            <a:r>
              <a:rPr lang="en-US" dirty="0">
                <a:latin typeface="Arial Narrow" pitchFamily="34" charset="0"/>
              </a:rPr>
              <a:t>, sed do </a:t>
            </a:r>
            <a:r>
              <a:rPr lang="en-US" dirty="0" err="1">
                <a:latin typeface="Arial Narrow" pitchFamily="34" charset="0"/>
              </a:rPr>
              <a:t>eiusmod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tempor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incididunt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ut</a:t>
            </a:r>
            <a:r>
              <a:rPr lang="en-US" dirty="0">
                <a:latin typeface="Arial Narrow" pitchFamily="34" charset="0"/>
              </a:rPr>
              <a:t> </a:t>
            </a:r>
            <a:r>
              <a:rPr lang="en-US" dirty="0" err="1">
                <a:latin typeface="Arial Narrow" pitchFamily="34" charset="0"/>
              </a:rPr>
              <a:t>labore</a:t>
            </a:r>
            <a:r>
              <a:rPr lang="en-US" dirty="0">
                <a:latin typeface="Arial Narrow" pitchFamily="34" charset="0"/>
              </a:rPr>
              <a:t> et dolore magna </a:t>
            </a:r>
            <a:r>
              <a:rPr lang="en-US" dirty="0" err="1">
                <a:latin typeface="Arial Narrow" pitchFamily="34" charset="0"/>
              </a:rPr>
              <a:t>aliqua</a:t>
            </a:r>
            <a:r>
              <a:rPr lang="en-US" dirty="0">
                <a:latin typeface="Arial Narrow" pitchFamily="34" charset="0"/>
              </a:rPr>
              <a:t>.</a:t>
            </a:r>
            <a:endParaRPr lang="en-ID" sz="1400" spc="300" dirty="0">
              <a:latin typeface="Arial Narrow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91B5DF3E-A248-4E5F-9DB3-9A7C5298DCF9}"/>
              </a:ext>
            </a:extLst>
          </p:cNvPr>
          <p:cNvSpPr txBox="1"/>
          <p:nvPr/>
        </p:nvSpPr>
        <p:spPr>
          <a:xfrm>
            <a:off x="3792121" y="9810095"/>
            <a:ext cx="2750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smtClean="0">
                <a:latin typeface="Poplar Std" pitchFamily="50" charset="0"/>
              </a:rPr>
              <a:t>WWW.HIJRAHACADEMY.COM</a:t>
            </a:r>
            <a:endParaRPr lang="en-ID" sz="1400" spc="300" dirty="0">
              <a:latin typeface="Poplar Std" pitchFamily="50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" b="44060"/>
          <a:stretch/>
        </p:blipFill>
        <p:spPr>
          <a:xfrm>
            <a:off x="-1" y="-371106"/>
            <a:ext cx="10287000" cy="8160284"/>
          </a:xfrm>
        </p:spPr>
      </p:pic>
    </p:spTree>
    <p:extLst>
      <p:ext uri="{BB962C8B-B14F-4D97-AF65-F5344CB8AC3E}">
        <p14:creationId xmlns:p14="http://schemas.microsoft.com/office/powerpoint/2010/main" val="21158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25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Ragil Ramadhan</dc:creator>
  <cp:lastModifiedBy>User</cp:lastModifiedBy>
  <cp:revision>7</cp:revision>
  <dcterms:created xsi:type="dcterms:W3CDTF">2019-10-01T04:46:02Z</dcterms:created>
  <dcterms:modified xsi:type="dcterms:W3CDTF">2020-12-23T01:21:56Z</dcterms:modified>
</cp:coreProperties>
</file>